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8" r:id="rId2"/>
    <p:sldId id="269" r:id="rId3"/>
    <p:sldId id="257" r:id="rId4"/>
    <p:sldId id="259" r:id="rId5"/>
    <p:sldId id="260" r:id="rId6"/>
    <p:sldId id="261" r:id="rId7"/>
    <p:sldId id="263" r:id="rId8"/>
    <p:sldId id="264" r:id="rId9"/>
    <p:sldId id="265" r:id="rId10"/>
    <p:sldId id="262" r:id="rId11"/>
    <p:sldId id="268" r:id="rId12"/>
    <p:sldId id="266"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947"/>
    <p:restoredTop sz="96327"/>
  </p:normalViewPr>
  <p:slideViewPr>
    <p:cSldViewPr snapToGrid="0">
      <p:cViewPr varScale="1">
        <p:scale>
          <a:sx n="128" d="100"/>
          <a:sy n="128" d="100"/>
        </p:scale>
        <p:origin x="648"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03726F-10A9-FB65-70E8-D0F3BA2348C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3AF6626-34D7-92F9-778B-FD7022AF4D6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C4437E3-8929-EF61-F52F-F14C1143E465}"/>
              </a:ext>
            </a:extLst>
          </p:cNvPr>
          <p:cNvSpPr>
            <a:spLocks noGrp="1"/>
          </p:cNvSpPr>
          <p:nvPr>
            <p:ph type="dt" sz="half" idx="10"/>
          </p:nvPr>
        </p:nvSpPr>
        <p:spPr/>
        <p:txBody>
          <a:bodyPr/>
          <a:lstStyle/>
          <a:p>
            <a:fld id="{EE4CF13D-A65F-C84F-902D-C03DE2C2DA60}" type="datetimeFigureOut">
              <a:rPr lang="en-US" smtClean="0"/>
              <a:t>9/14/22</a:t>
            </a:fld>
            <a:endParaRPr lang="en-US"/>
          </a:p>
        </p:txBody>
      </p:sp>
      <p:sp>
        <p:nvSpPr>
          <p:cNvPr id="5" name="Footer Placeholder 4">
            <a:extLst>
              <a:ext uri="{FF2B5EF4-FFF2-40B4-BE49-F238E27FC236}">
                <a16:creationId xmlns:a16="http://schemas.microsoft.com/office/drawing/2014/main" id="{5217F3B5-8CDF-570F-F18F-CF39E70083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D4BBAD-331D-A864-297D-95C2384867ED}"/>
              </a:ext>
            </a:extLst>
          </p:cNvPr>
          <p:cNvSpPr>
            <a:spLocks noGrp="1"/>
          </p:cNvSpPr>
          <p:nvPr>
            <p:ph type="sldNum" sz="quarter" idx="12"/>
          </p:nvPr>
        </p:nvSpPr>
        <p:spPr/>
        <p:txBody>
          <a:bodyPr/>
          <a:lstStyle/>
          <a:p>
            <a:fld id="{E58C27A9-BF05-6744-945E-00747B8D0F43}" type="slidenum">
              <a:rPr lang="en-US" smtClean="0"/>
              <a:t>‹#›</a:t>
            </a:fld>
            <a:endParaRPr lang="en-US"/>
          </a:p>
        </p:txBody>
      </p:sp>
    </p:spTree>
    <p:extLst>
      <p:ext uri="{BB962C8B-B14F-4D97-AF65-F5344CB8AC3E}">
        <p14:creationId xmlns:p14="http://schemas.microsoft.com/office/powerpoint/2010/main" val="40131920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1D01F0-97AB-7A58-0CC3-83FCB286F54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8009738-59FD-DABD-6E47-222A66A7A0A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666530-11F8-42D8-C810-ADEB73B75C90}"/>
              </a:ext>
            </a:extLst>
          </p:cNvPr>
          <p:cNvSpPr>
            <a:spLocks noGrp="1"/>
          </p:cNvSpPr>
          <p:nvPr>
            <p:ph type="dt" sz="half" idx="10"/>
          </p:nvPr>
        </p:nvSpPr>
        <p:spPr/>
        <p:txBody>
          <a:bodyPr/>
          <a:lstStyle/>
          <a:p>
            <a:fld id="{EE4CF13D-A65F-C84F-902D-C03DE2C2DA60}" type="datetimeFigureOut">
              <a:rPr lang="en-US" smtClean="0"/>
              <a:t>9/14/22</a:t>
            </a:fld>
            <a:endParaRPr lang="en-US"/>
          </a:p>
        </p:txBody>
      </p:sp>
      <p:sp>
        <p:nvSpPr>
          <p:cNvPr id="5" name="Footer Placeholder 4">
            <a:extLst>
              <a:ext uri="{FF2B5EF4-FFF2-40B4-BE49-F238E27FC236}">
                <a16:creationId xmlns:a16="http://schemas.microsoft.com/office/drawing/2014/main" id="{3884A900-86B9-2BFB-1F9A-CAD264D477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1D9EF9-A1DD-4C82-57D5-B895FED05075}"/>
              </a:ext>
            </a:extLst>
          </p:cNvPr>
          <p:cNvSpPr>
            <a:spLocks noGrp="1"/>
          </p:cNvSpPr>
          <p:nvPr>
            <p:ph type="sldNum" sz="quarter" idx="12"/>
          </p:nvPr>
        </p:nvSpPr>
        <p:spPr/>
        <p:txBody>
          <a:bodyPr/>
          <a:lstStyle/>
          <a:p>
            <a:fld id="{E58C27A9-BF05-6744-945E-00747B8D0F43}" type="slidenum">
              <a:rPr lang="en-US" smtClean="0"/>
              <a:t>‹#›</a:t>
            </a:fld>
            <a:endParaRPr lang="en-US"/>
          </a:p>
        </p:txBody>
      </p:sp>
    </p:spTree>
    <p:extLst>
      <p:ext uri="{BB962C8B-B14F-4D97-AF65-F5344CB8AC3E}">
        <p14:creationId xmlns:p14="http://schemas.microsoft.com/office/powerpoint/2010/main" val="13596803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2E130B8-C3A6-0B5A-7B90-9B46F084509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E9B56FA-4F59-378B-5D88-B480019525A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D5CE28-1510-E47A-C91F-BC460F8DEA2F}"/>
              </a:ext>
            </a:extLst>
          </p:cNvPr>
          <p:cNvSpPr>
            <a:spLocks noGrp="1"/>
          </p:cNvSpPr>
          <p:nvPr>
            <p:ph type="dt" sz="half" idx="10"/>
          </p:nvPr>
        </p:nvSpPr>
        <p:spPr/>
        <p:txBody>
          <a:bodyPr/>
          <a:lstStyle/>
          <a:p>
            <a:fld id="{EE4CF13D-A65F-C84F-902D-C03DE2C2DA60}" type="datetimeFigureOut">
              <a:rPr lang="en-US" smtClean="0"/>
              <a:t>9/14/22</a:t>
            </a:fld>
            <a:endParaRPr lang="en-US"/>
          </a:p>
        </p:txBody>
      </p:sp>
      <p:sp>
        <p:nvSpPr>
          <p:cNvPr id="5" name="Footer Placeholder 4">
            <a:extLst>
              <a:ext uri="{FF2B5EF4-FFF2-40B4-BE49-F238E27FC236}">
                <a16:creationId xmlns:a16="http://schemas.microsoft.com/office/drawing/2014/main" id="{C4016210-053E-20B7-DBA1-29922F8B26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DF9A9C-66BC-194E-92DD-AA6786C6B87A}"/>
              </a:ext>
            </a:extLst>
          </p:cNvPr>
          <p:cNvSpPr>
            <a:spLocks noGrp="1"/>
          </p:cNvSpPr>
          <p:nvPr>
            <p:ph type="sldNum" sz="quarter" idx="12"/>
          </p:nvPr>
        </p:nvSpPr>
        <p:spPr/>
        <p:txBody>
          <a:bodyPr/>
          <a:lstStyle/>
          <a:p>
            <a:fld id="{E58C27A9-BF05-6744-945E-00747B8D0F43}" type="slidenum">
              <a:rPr lang="en-US" smtClean="0"/>
              <a:t>‹#›</a:t>
            </a:fld>
            <a:endParaRPr lang="en-US"/>
          </a:p>
        </p:txBody>
      </p:sp>
    </p:spTree>
    <p:extLst>
      <p:ext uri="{BB962C8B-B14F-4D97-AF65-F5344CB8AC3E}">
        <p14:creationId xmlns:p14="http://schemas.microsoft.com/office/powerpoint/2010/main" val="26504522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36A833-4166-B319-2A52-5736A581951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478A451-9EA0-B648-606A-36394020D12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D35894-E137-27C8-0426-F754E70D67C5}"/>
              </a:ext>
            </a:extLst>
          </p:cNvPr>
          <p:cNvSpPr>
            <a:spLocks noGrp="1"/>
          </p:cNvSpPr>
          <p:nvPr>
            <p:ph type="dt" sz="half" idx="10"/>
          </p:nvPr>
        </p:nvSpPr>
        <p:spPr/>
        <p:txBody>
          <a:bodyPr/>
          <a:lstStyle/>
          <a:p>
            <a:fld id="{EE4CF13D-A65F-C84F-902D-C03DE2C2DA60}" type="datetimeFigureOut">
              <a:rPr lang="en-US" smtClean="0"/>
              <a:t>9/14/22</a:t>
            </a:fld>
            <a:endParaRPr lang="en-US"/>
          </a:p>
        </p:txBody>
      </p:sp>
      <p:sp>
        <p:nvSpPr>
          <p:cNvPr id="5" name="Footer Placeholder 4">
            <a:extLst>
              <a:ext uri="{FF2B5EF4-FFF2-40B4-BE49-F238E27FC236}">
                <a16:creationId xmlns:a16="http://schemas.microsoft.com/office/drawing/2014/main" id="{EC3BEDA1-08CF-8176-CB9D-99F60663F2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13C35D-6630-1B34-7EA4-8C4C8032C0F9}"/>
              </a:ext>
            </a:extLst>
          </p:cNvPr>
          <p:cNvSpPr>
            <a:spLocks noGrp="1"/>
          </p:cNvSpPr>
          <p:nvPr>
            <p:ph type="sldNum" sz="quarter" idx="12"/>
          </p:nvPr>
        </p:nvSpPr>
        <p:spPr/>
        <p:txBody>
          <a:bodyPr/>
          <a:lstStyle/>
          <a:p>
            <a:fld id="{E58C27A9-BF05-6744-945E-00747B8D0F43}" type="slidenum">
              <a:rPr lang="en-US" smtClean="0"/>
              <a:t>‹#›</a:t>
            </a:fld>
            <a:endParaRPr lang="en-US"/>
          </a:p>
        </p:txBody>
      </p:sp>
    </p:spTree>
    <p:extLst>
      <p:ext uri="{BB962C8B-B14F-4D97-AF65-F5344CB8AC3E}">
        <p14:creationId xmlns:p14="http://schemas.microsoft.com/office/powerpoint/2010/main" val="20844883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37B3A-2E6B-55BC-590C-F613B608A91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52D9ADB-25F0-17E4-4846-2C92BAC7EB5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100F05A-080F-5C3A-2833-5C3BD5B23C1A}"/>
              </a:ext>
            </a:extLst>
          </p:cNvPr>
          <p:cNvSpPr>
            <a:spLocks noGrp="1"/>
          </p:cNvSpPr>
          <p:nvPr>
            <p:ph type="dt" sz="half" idx="10"/>
          </p:nvPr>
        </p:nvSpPr>
        <p:spPr/>
        <p:txBody>
          <a:bodyPr/>
          <a:lstStyle/>
          <a:p>
            <a:fld id="{EE4CF13D-A65F-C84F-902D-C03DE2C2DA60}" type="datetimeFigureOut">
              <a:rPr lang="en-US" smtClean="0"/>
              <a:t>9/14/22</a:t>
            </a:fld>
            <a:endParaRPr lang="en-US"/>
          </a:p>
        </p:txBody>
      </p:sp>
      <p:sp>
        <p:nvSpPr>
          <p:cNvPr id="5" name="Footer Placeholder 4">
            <a:extLst>
              <a:ext uri="{FF2B5EF4-FFF2-40B4-BE49-F238E27FC236}">
                <a16:creationId xmlns:a16="http://schemas.microsoft.com/office/drawing/2014/main" id="{E46C070B-DB30-3C61-EE2B-24905F4630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82508B-9E60-1481-7921-C89FBCDC1B7A}"/>
              </a:ext>
            </a:extLst>
          </p:cNvPr>
          <p:cNvSpPr>
            <a:spLocks noGrp="1"/>
          </p:cNvSpPr>
          <p:nvPr>
            <p:ph type="sldNum" sz="quarter" idx="12"/>
          </p:nvPr>
        </p:nvSpPr>
        <p:spPr/>
        <p:txBody>
          <a:bodyPr/>
          <a:lstStyle/>
          <a:p>
            <a:fld id="{E58C27A9-BF05-6744-945E-00747B8D0F43}" type="slidenum">
              <a:rPr lang="en-US" smtClean="0"/>
              <a:t>‹#›</a:t>
            </a:fld>
            <a:endParaRPr lang="en-US"/>
          </a:p>
        </p:txBody>
      </p:sp>
    </p:spTree>
    <p:extLst>
      <p:ext uri="{BB962C8B-B14F-4D97-AF65-F5344CB8AC3E}">
        <p14:creationId xmlns:p14="http://schemas.microsoft.com/office/powerpoint/2010/main" val="24914941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71772-485D-3387-EE27-A40C33906E2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C9CEDDA-4315-F523-D0CE-948D9F32503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2B40BEE-B5C8-7C97-D21A-3C428EE22FB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60198EE-8001-DB86-8947-4593BECB1D94}"/>
              </a:ext>
            </a:extLst>
          </p:cNvPr>
          <p:cNvSpPr>
            <a:spLocks noGrp="1"/>
          </p:cNvSpPr>
          <p:nvPr>
            <p:ph type="dt" sz="half" idx="10"/>
          </p:nvPr>
        </p:nvSpPr>
        <p:spPr/>
        <p:txBody>
          <a:bodyPr/>
          <a:lstStyle/>
          <a:p>
            <a:fld id="{EE4CF13D-A65F-C84F-902D-C03DE2C2DA60}" type="datetimeFigureOut">
              <a:rPr lang="en-US" smtClean="0"/>
              <a:t>9/14/22</a:t>
            </a:fld>
            <a:endParaRPr lang="en-US"/>
          </a:p>
        </p:txBody>
      </p:sp>
      <p:sp>
        <p:nvSpPr>
          <p:cNvPr id="6" name="Footer Placeholder 5">
            <a:extLst>
              <a:ext uri="{FF2B5EF4-FFF2-40B4-BE49-F238E27FC236}">
                <a16:creationId xmlns:a16="http://schemas.microsoft.com/office/drawing/2014/main" id="{0C2C04E4-0AC4-8C0D-884B-C81F32FD497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3E09AAB-3865-9A11-72DC-7E5C6415CD08}"/>
              </a:ext>
            </a:extLst>
          </p:cNvPr>
          <p:cNvSpPr>
            <a:spLocks noGrp="1"/>
          </p:cNvSpPr>
          <p:nvPr>
            <p:ph type="sldNum" sz="quarter" idx="12"/>
          </p:nvPr>
        </p:nvSpPr>
        <p:spPr/>
        <p:txBody>
          <a:bodyPr/>
          <a:lstStyle/>
          <a:p>
            <a:fld id="{E58C27A9-BF05-6744-945E-00747B8D0F43}" type="slidenum">
              <a:rPr lang="en-US" smtClean="0"/>
              <a:t>‹#›</a:t>
            </a:fld>
            <a:endParaRPr lang="en-US"/>
          </a:p>
        </p:txBody>
      </p:sp>
    </p:spTree>
    <p:extLst>
      <p:ext uri="{BB962C8B-B14F-4D97-AF65-F5344CB8AC3E}">
        <p14:creationId xmlns:p14="http://schemas.microsoft.com/office/powerpoint/2010/main" val="36346475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0D34D7-E6BD-CA49-CA5B-9264146A6CB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DBC6AD1-C343-9D9A-256B-019D09B5A1F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95C10E0-97AF-5A80-9F75-1E89ACF887F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CED6308-22D1-FAC8-A044-F29C31EDD1A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011715D-2E01-36AA-1B06-AFD5DDAFA6C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B7316E6-2CA7-7FB7-CAE7-189830BC8DDD}"/>
              </a:ext>
            </a:extLst>
          </p:cNvPr>
          <p:cNvSpPr>
            <a:spLocks noGrp="1"/>
          </p:cNvSpPr>
          <p:nvPr>
            <p:ph type="dt" sz="half" idx="10"/>
          </p:nvPr>
        </p:nvSpPr>
        <p:spPr/>
        <p:txBody>
          <a:bodyPr/>
          <a:lstStyle/>
          <a:p>
            <a:fld id="{EE4CF13D-A65F-C84F-902D-C03DE2C2DA60}" type="datetimeFigureOut">
              <a:rPr lang="en-US" smtClean="0"/>
              <a:t>9/14/22</a:t>
            </a:fld>
            <a:endParaRPr lang="en-US"/>
          </a:p>
        </p:txBody>
      </p:sp>
      <p:sp>
        <p:nvSpPr>
          <p:cNvPr id="8" name="Footer Placeholder 7">
            <a:extLst>
              <a:ext uri="{FF2B5EF4-FFF2-40B4-BE49-F238E27FC236}">
                <a16:creationId xmlns:a16="http://schemas.microsoft.com/office/drawing/2014/main" id="{C888558A-8314-DBAB-CFF4-72DB40AB567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92D39AC-59D2-358E-7D89-D2E282EF7B21}"/>
              </a:ext>
            </a:extLst>
          </p:cNvPr>
          <p:cNvSpPr>
            <a:spLocks noGrp="1"/>
          </p:cNvSpPr>
          <p:nvPr>
            <p:ph type="sldNum" sz="quarter" idx="12"/>
          </p:nvPr>
        </p:nvSpPr>
        <p:spPr/>
        <p:txBody>
          <a:bodyPr/>
          <a:lstStyle/>
          <a:p>
            <a:fld id="{E58C27A9-BF05-6744-945E-00747B8D0F43}" type="slidenum">
              <a:rPr lang="en-US" smtClean="0"/>
              <a:t>‹#›</a:t>
            </a:fld>
            <a:endParaRPr lang="en-US"/>
          </a:p>
        </p:txBody>
      </p:sp>
    </p:spTree>
    <p:extLst>
      <p:ext uri="{BB962C8B-B14F-4D97-AF65-F5344CB8AC3E}">
        <p14:creationId xmlns:p14="http://schemas.microsoft.com/office/powerpoint/2010/main" val="1687519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E111F-1613-81D4-12AA-5F06EE36638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04F92AA-0E6C-FA14-0E1A-C9335241B25C}"/>
              </a:ext>
            </a:extLst>
          </p:cNvPr>
          <p:cNvSpPr>
            <a:spLocks noGrp="1"/>
          </p:cNvSpPr>
          <p:nvPr>
            <p:ph type="dt" sz="half" idx="10"/>
          </p:nvPr>
        </p:nvSpPr>
        <p:spPr/>
        <p:txBody>
          <a:bodyPr/>
          <a:lstStyle/>
          <a:p>
            <a:fld id="{EE4CF13D-A65F-C84F-902D-C03DE2C2DA60}" type="datetimeFigureOut">
              <a:rPr lang="en-US" smtClean="0"/>
              <a:t>9/14/22</a:t>
            </a:fld>
            <a:endParaRPr lang="en-US"/>
          </a:p>
        </p:txBody>
      </p:sp>
      <p:sp>
        <p:nvSpPr>
          <p:cNvPr id="4" name="Footer Placeholder 3">
            <a:extLst>
              <a:ext uri="{FF2B5EF4-FFF2-40B4-BE49-F238E27FC236}">
                <a16:creationId xmlns:a16="http://schemas.microsoft.com/office/drawing/2014/main" id="{CCC14F67-EDD5-C7FD-1F37-27CF7AB4290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EA316F4-A661-2C75-FB7C-2C35A56C64F5}"/>
              </a:ext>
            </a:extLst>
          </p:cNvPr>
          <p:cNvSpPr>
            <a:spLocks noGrp="1"/>
          </p:cNvSpPr>
          <p:nvPr>
            <p:ph type="sldNum" sz="quarter" idx="12"/>
          </p:nvPr>
        </p:nvSpPr>
        <p:spPr/>
        <p:txBody>
          <a:bodyPr/>
          <a:lstStyle/>
          <a:p>
            <a:fld id="{E58C27A9-BF05-6744-945E-00747B8D0F43}" type="slidenum">
              <a:rPr lang="en-US" smtClean="0"/>
              <a:t>‹#›</a:t>
            </a:fld>
            <a:endParaRPr lang="en-US"/>
          </a:p>
        </p:txBody>
      </p:sp>
    </p:spTree>
    <p:extLst>
      <p:ext uri="{BB962C8B-B14F-4D97-AF65-F5344CB8AC3E}">
        <p14:creationId xmlns:p14="http://schemas.microsoft.com/office/powerpoint/2010/main" val="26494564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3AA0E05-3C83-3FB3-647B-98BDDA1F073F}"/>
              </a:ext>
            </a:extLst>
          </p:cNvPr>
          <p:cNvSpPr>
            <a:spLocks noGrp="1"/>
          </p:cNvSpPr>
          <p:nvPr>
            <p:ph type="dt" sz="half" idx="10"/>
          </p:nvPr>
        </p:nvSpPr>
        <p:spPr/>
        <p:txBody>
          <a:bodyPr/>
          <a:lstStyle/>
          <a:p>
            <a:fld id="{EE4CF13D-A65F-C84F-902D-C03DE2C2DA60}" type="datetimeFigureOut">
              <a:rPr lang="en-US" smtClean="0"/>
              <a:t>9/14/22</a:t>
            </a:fld>
            <a:endParaRPr lang="en-US"/>
          </a:p>
        </p:txBody>
      </p:sp>
      <p:sp>
        <p:nvSpPr>
          <p:cNvPr id="3" name="Footer Placeholder 2">
            <a:extLst>
              <a:ext uri="{FF2B5EF4-FFF2-40B4-BE49-F238E27FC236}">
                <a16:creationId xmlns:a16="http://schemas.microsoft.com/office/drawing/2014/main" id="{4EA5F7EB-369A-FCD4-60BE-28378AE9435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D11FAF8-B3C1-2779-B9F1-E718EE8B7FBC}"/>
              </a:ext>
            </a:extLst>
          </p:cNvPr>
          <p:cNvSpPr>
            <a:spLocks noGrp="1"/>
          </p:cNvSpPr>
          <p:nvPr>
            <p:ph type="sldNum" sz="quarter" idx="12"/>
          </p:nvPr>
        </p:nvSpPr>
        <p:spPr/>
        <p:txBody>
          <a:bodyPr/>
          <a:lstStyle/>
          <a:p>
            <a:fld id="{E58C27A9-BF05-6744-945E-00747B8D0F43}" type="slidenum">
              <a:rPr lang="en-US" smtClean="0"/>
              <a:t>‹#›</a:t>
            </a:fld>
            <a:endParaRPr lang="en-US"/>
          </a:p>
        </p:txBody>
      </p:sp>
    </p:spTree>
    <p:extLst>
      <p:ext uri="{BB962C8B-B14F-4D97-AF65-F5344CB8AC3E}">
        <p14:creationId xmlns:p14="http://schemas.microsoft.com/office/powerpoint/2010/main" val="27856890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C303D2-9B57-29C4-5ED4-4F58E8BDA75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11F3818-4A9B-A33B-021E-37CE8FCCA8D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733F68F-7AB9-05B1-1772-AB33133962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9E084CF-8C30-335B-26FE-572E8FF3D0F4}"/>
              </a:ext>
            </a:extLst>
          </p:cNvPr>
          <p:cNvSpPr>
            <a:spLocks noGrp="1"/>
          </p:cNvSpPr>
          <p:nvPr>
            <p:ph type="dt" sz="half" idx="10"/>
          </p:nvPr>
        </p:nvSpPr>
        <p:spPr/>
        <p:txBody>
          <a:bodyPr/>
          <a:lstStyle/>
          <a:p>
            <a:fld id="{EE4CF13D-A65F-C84F-902D-C03DE2C2DA60}" type="datetimeFigureOut">
              <a:rPr lang="en-US" smtClean="0"/>
              <a:t>9/14/22</a:t>
            </a:fld>
            <a:endParaRPr lang="en-US"/>
          </a:p>
        </p:txBody>
      </p:sp>
      <p:sp>
        <p:nvSpPr>
          <p:cNvPr id="6" name="Footer Placeholder 5">
            <a:extLst>
              <a:ext uri="{FF2B5EF4-FFF2-40B4-BE49-F238E27FC236}">
                <a16:creationId xmlns:a16="http://schemas.microsoft.com/office/drawing/2014/main" id="{86E4D8EB-40CF-B7B0-BE9E-A3C0E21EA03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F0DB08A-070F-034B-9753-22F224FBB3AB}"/>
              </a:ext>
            </a:extLst>
          </p:cNvPr>
          <p:cNvSpPr>
            <a:spLocks noGrp="1"/>
          </p:cNvSpPr>
          <p:nvPr>
            <p:ph type="sldNum" sz="quarter" idx="12"/>
          </p:nvPr>
        </p:nvSpPr>
        <p:spPr/>
        <p:txBody>
          <a:bodyPr/>
          <a:lstStyle/>
          <a:p>
            <a:fld id="{E58C27A9-BF05-6744-945E-00747B8D0F43}" type="slidenum">
              <a:rPr lang="en-US" smtClean="0"/>
              <a:t>‹#›</a:t>
            </a:fld>
            <a:endParaRPr lang="en-US"/>
          </a:p>
        </p:txBody>
      </p:sp>
    </p:spTree>
    <p:extLst>
      <p:ext uri="{BB962C8B-B14F-4D97-AF65-F5344CB8AC3E}">
        <p14:creationId xmlns:p14="http://schemas.microsoft.com/office/powerpoint/2010/main" val="36645132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E78E9B-ACF6-A7CB-2A39-312C2CC2ED6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7EF01A9-FB3D-141D-B111-3F85265F4C2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0D220AE-AD54-67B6-93C9-2B75A1B6A0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B02FDDC-9402-994B-0F3A-2445B34324A4}"/>
              </a:ext>
            </a:extLst>
          </p:cNvPr>
          <p:cNvSpPr>
            <a:spLocks noGrp="1"/>
          </p:cNvSpPr>
          <p:nvPr>
            <p:ph type="dt" sz="half" idx="10"/>
          </p:nvPr>
        </p:nvSpPr>
        <p:spPr/>
        <p:txBody>
          <a:bodyPr/>
          <a:lstStyle/>
          <a:p>
            <a:fld id="{EE4CF13D-A65F-C84F-902D-C03DE2C2DA60}" type="datetimeFigureOut">
              <a:rPr lang="en-US" smtClean="0"/>
              <a:t>9/14/22</a:t>
            </a:fld>
            <a:endParaRPr lang="en-US"/>
          </a:p>
        </p:txBody>
      </p:sp>
      <p:sp>
        <p:nvSpPr>
          <p:cNvPr id="6" name="Footer Placeholder 5">
            <a:extLst>
              <a:ext uri="{FF2B5EF4-FFF2-40B4-BE49-F238E27FC236}">
                <a16:creationId xmlns:a16="http://schemas.microsoft.com/office/drawing/2014/main" id="{6EAD1D6C-F9EB-E0EC-4DCF-EBAFF66CF91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6A902D3-8C3A-FE38-5CBE-5262B635E101}"/>
              </a:ext>
            </a:extLst>
          </p:cNvPr>
          <p:cNvSpPr>
            <a:spLocks noGrp="1"/>
          </p:cNvSpPr>
          <p:nvPr>
            <p:ph type="sldNum" sz="quarter" idx="12"/>
          </p:nvPr>
        </p:nvSpPr>
        <p:spPr/>
        <p:txBody>
          <a:bodyPr/>
          <a:lstStyle/>
          <a:p>
            <a:fld id="{E58C27A9-BF05-6744-945E-00747B8D0F43}" type="slidenum">
              <a:rPr lang="en-US" smtClean="0"/>
              <a:t>‹#›</a:t>
            </a:fld>
            <a:endParaRPr lang="en-US"/>
          </a:p>
        </p:txBody>
      </p:sp>
    </p:spTree>
    <p:extLst>
      <p:ext uri="{BB962C8B-B14F-4D97-AF65-F5344CB8AC3E}">
        <p14:creationId xmlns:p14="http://schemas.microsoft.com/office/powerpoint/2010/main" val="5381339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0CA9537-E893-B94D-6A10-BFF4F3ED1A7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8317943-8D2C-9FAF-37B5-50B02AB3E5A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BAB305-9E26-7FA7-C0BA-8274EFD9AFE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4CF13D-A65F-C84F-902D-C03DE2C2DA60}" type="datetimeFigureOut">
              <a:rPr lang="en-US" smtClean="0"/>
              <a:t>9/14/22</a:t>
            </a:fld>
            <a:endParaRPr lang="en-US"/>
          </a:p>
        </p:txBody>
      </p:sp>
      <p:sp>
        <p:nvSpPr>
          <p:cNvPr id="5" name="Footer Placeholder 4">
            <a:extLst>
              <a:ext uri="{FF2B5EF4-FFF2-40B4-BE49-F238E27FC236}">
                <a16:creationId xmlns:a16="http://schemas.microsoft.com/office/drawing/2014/main" id="{BB9CF205-DAB8-BC36-1EBB-3CE57E574E3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7B005EC-2C12-6D51-FCF2-E81BAC4D87B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8C27A9-BF05-6744-945E-00747B8D0F43}" type="slidenum">
              <a:rPr lang="en-US" smtClean="0"/>
              <a:t>‹#›</a:t>
            </a:fld>
            <a:endParaRPr lang="en-US"/>
          </a:p>
        </p:txBody>
      </p:sp>
    </p:spTree>
    <p:extLst>
      <p:ext uri="{BB962C8B-B14F-4D97-AF65-F5344CB8AC3E}">
        <p14:creationId xmlns:p14="http://schemas.microsoft.com/office/powerpoint/2010/main" val="25737470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8" descr="Logo&#10;&#10;Description automatically generated">
            <a:extLst>
              <a:ext uri="{FF2B5EF4-FFF2-40B4-BE49-F238E27FC236}">
                <a16:creationId xmlns:a16="http://schemas.microsoft.com/office/drawing/2014/main" id="{E558140A-71FE-1DD5-8C72-0089D2CA460F}"/>
              </a:ext>
            </a:extLst>
          </p:cNvPr>
          <p:cNvPicPr>
            <a:picLocks noChangeAspect="1"/>
          </p:cNvPicPr>
          <p:nvPr/>
        </p:nvPicPr>
        <p:blipFill rotWithShape="1">
          <a:blip r:embed="rId2"/>
          <a:srcRect t="33070" b="22417"/>
          <a:stretch/>
        </p:blipFill>
        <p:spPr>
          <a:xfrm>
            <a:off x="4769707" y="525640"/>
            <a:ext cx="8217242" cy="3657693"/>
          </a:xfrm>
          <a:prstGeom prst="rect">
            <a:avLst/>
          </a:prstGeom>
        </p:spPr>
      </p:pic>
      <p:pic>
        <p:nvPicPr>
          <p:cNvPr id="4" name="Content Placeholder 3">
            <a:extLst>
              <a:ext uri="{FF2B5EF4-FFF2-40B4-BE49-F238E27FC236}">
                <a16:creationId xmlns:a16="http://schemas.microsoft.com/office/drawing/2014/main" id="{49C6CA92-710D-8A35-3155-9EF3D4D5D580}"/>
              </a:ext>
            </a:extLst>
          </p:cNvPr>
          <p:cNvPicPr>
            <a:picLocks noGrp="1" noChangeAspect="1"/>
          </p:cNvPicPr>
          <p:nvPr>
            <p:ph idx="1"/>
          </p:nvPr>
        </p:nvPicPr>
        <p:blipFill>
          <a:blip r:embed="rId3"/>
          <a:stretch>
            <a:fillRect/>
          </a:stretch>
        </p:blipFill>
        <p:spPr>
          <a:xfrm>
            <a:off x="3" y="4079672"/>
            <a:ext cx="12191997" cy="1614976"/>
          </a:xfrm>
          <a:prstGeom prst="rect">
            <a:avLst/>
          </a:prstGeom>
        </p:spPr>
      </p:pic>
      <p:pic>
        <p:nvPicPr>
          <p:cNvPr id="6" name="Picture 5" descr="Text&#10;&#10;Description automatically generated">
            <a:extLst>
              <a:ext uri="{FF2B5EF4-FFF2-40B4-BE49-F238E27FC236}">
                <a16:creationId xmlns:a16="http://schemas.microsoft.com/office/drawing/2014/main" id="{21D200DB-F783-C625-2308-5B0C9FD1E981}"/>
              </a:ext>
            </a:extLst>
          </p:cNvPr>
          <p:cNvPicPr>
            <a:picLocks noChangeAspect="1"/>
          </p:cNvPicPr>
          <p:nvPr/>
        </p:nvPicPr>
        <p:blipFill rotWithShape="1">
          <a:blip r:embed="rId4"/>
          <a:srcRect t="14508" r="2" b="19558"/>
          <a:stretch/>
        </p:blipFill>
        <p:spPr>
          <a:xfrm>
            <a:off x="102969" y="1219671"/>
            <a:ext cx="5993027" cy="1975775"/>
          </a:xfrm>
          <a:prstGeom prst="rect">
            <a:avLst/>
          </a:prstGeom>
        </p:spPr>
      </p:pic>
      <p:sp>
        <p:nvSpPr>
          <p:cNvPr id="8" name="TextBox 7">
            <a:extLst>
              <a:ext uri="{FF2B5EF4-FFF2-40B4-BE49-F238E27FC236}">
                <a16:creationId xmlns:a16="http://schemas.microsoft.com/office/drawing/2014/main" id="{3F2BC811-43D7-9C53-540C-1C7A21762258}"/>
              </a:ext>
            </a:extLst>
          </p:cNvPr>
          <p:cNvSpPr txBox="1"/>
          <p:nvPr/>
        </p:nvSpPr>
        <p:spPr>
          <a:xfrm>
            <a:off x="385848" y="4286995"/>
            <a:ext cx="11420299" cy="1200329"/>
          </a:xfrm>
          <a:prstGeom prst="rect">
            <a:avLst/>
          </a:prstGeom>
          <a:noFill/>
        </p:spPr>
        <p:txBody>
          <a:bodyPr wrap="square">
            <a:spAutoFit/>
          </a:bodyPr>
          <a:lstStyle/>
          <a:p>
            <a:r>
              <a:rPr lang="en-US" sz="3600" dirty="0">
                <a:ln w="10160">
                  <a:noFill/>
                  <a:prstDash val="solid"/>
                </a:ln>
                <a:solidFill>
                  <a:schemeClr val="bg1"/>
                </a:solidFill>
                <a:effectLst>
                  <a:outerShdw blurRad="38100" dist="22860" dir="5400000" algn="tl" rotWithShape="0">
                    <a:srgbClr val="000000">
                      <a:alpha val="30000"/>
                    </a:srgbClr>
                  </a:outerShdw>
                </a:effectLst>
                <a:latin typeface="Chalkboard" panose="03050602040202020205" pitchFamily="66" charset="77"/>
                <a:cs typeface="Bangla MN" pitchFamily="2" charset="0"/>
              </a:rPr>
              <a:t>Transparency Requirements: </a:t>
            </a:r>
          </a:p>
          <a:p>
            <a:pPr algn="ctr"/>
            <a:r>
              <a:rPr lang="en-US" sz="3600" dirty="0">
                <a:ln w="10160">
                  <a:noFill/>
                  <a:prstDash val="solid"/>
                </a:ln>
                <a:solidFill>
                  <a:schemeClr val="bg1"/>
                </a:solidFill>
                <a:effectLst>
                  <a:outerShdw blurRad="38100" dist="22860" dir="5400000" algn="tl" rotWithShape="0">
                    <a:srgbClr val="000000">
                      <a:alpha val="30000"/>
                    </a:srgbClr>
                  </a:outerShdw>
                </a:effectLst>
                <a:latin typeface="Chalkboard" panose="03050602040202020205" pitchFamily="66" charset="77"/>
                <a:cs typeface="Bangla MN" pitchFamily="2" charset="0"/>
              </a:rPr>
              <a:t>What you need to know to make the law work.</a:t>
            </a:r>
          </a:p>
        </p:txBody>
      </p:sp>
      <p:sp>
        <p:nvSpPr>
          <p:cNvPr id="9" name="TextBox 8">
            <a:extLst>
              <a:ext uri="{FF2B5EF4-FFF2-40B4-BE49-F238E27FC236}">
                <a16:creationId xmlns:a16="http://schemas.microsoft.com/office/drawing/2014/main" id="{E8DB4C30-D481-28FA-9130-142F6932EDEF}"/>
              </a:ext>
            </a:extLst>
          </p:cNvPr>
          <p:cNvSpPr txBox="1"/>
          <p:nvPr/>
        </p:nvSpPr>
        <p:spPr>
          <a:xfrm>
            <a:off x="4567234" y="6030994"/>
            <a:ext cx="3057525" cy="646331"/>
          </a:xfrm>
          <a:prstGeom prst="rect">
            <a:avLst/>
          </a:prstGeom>
          <a:noFill/>
        </p:spPr>
        <p:txBody>
          <a:bodyPr wrap="square" rtlCol="0">
            <a:spAutoFit/>
          </a:bodyPr>
          <a:lstStyle/>
          <a:p>
            <a:pPr algn="ctr"/>
            <a:r>
              <a:rPr lang="en-US" dirty="0" err="1">
                <a:latin typeface="American Typewriter" panose="02090604020004020304" pitchFamily="18" charset="77"/>
              </a:rPr>
              <a:t>Shiry</a:t>
            </a:r>
            <a:r>
              <a:rPr lang="en-US" dirty="0">
                <a:latin typeface="American Typewriter" panose="02090604020004020304" pitchFamily="18" charset="77"/>
              </a:rPr>
              <a:t> Sapir</a:t>
            </a:r>
          </a:p>
          <a:p>
            <a:pPr algn="ctr"/>
            <a:r>
              <a:rPr lang="en-US" dirty="0">
                <a:latin typeface="American Typewriter" panose="02090604020004020304" pitchFamily="18" charset="77"/>
              </a:rPr>
              <a:t>September 13, 2022</a:t>
            </a:r>
          </a:p>
        </p:txBody>
      </p:sp>
    </p:spTree>
    <p:extLst>
      <p:ext uri="{BB962C8B-B14F-4D97-AF65-F5344CB8AC3E}">
        <p14:creationId xmlns:p14="http://schemas.microsoft.com/office/powerpoint/2010/main" val="2695206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1E028A-AD31-6144-122E-A64C5D448F78}"/>
              </a:ext>
            </a:extLst>
          </p:cNvPr>
          <p:cNvSpPr>
            <a:spLocks noGrp="1"/>
          </p:cNvSpPr>
          <p:nvPr>
            <p:ph type="title"/>
          </p:nvPr>
        </p:nvSpPr>
        <p:spPr/>
        <p:txBody>
          <a:bodyPr/>
          <a:lstStyle/>
          <a:p>
            <a:endParaRPr lang="en-US"/>
          </a:p>
        </p:txBody>
      </p:sp>
      <p:pic>
        <p:nvPicPr>
          <p:cNvPr id="12" name="Content Placeholder 3">
            <a:extLst>
              <a:ext uri="{FF2B5EF4-FFF2-40B4-BE49-F238E27FC236}">
                <a16:creationId xmlns:a16="http://schemas.microsoft.com/office/drawing/2014/main" id="{7FA89F78-66E8-61A2-BF3F-D23FC367E0B1}"/>
              </a:ext>
            </a:extLst>
          </p:cNvPr>
          <p:cNvPicPr>
            <a:picLocks noGrp="1" noChangeAspect="1"/>
          </p:cNvPicPr>
          <p:nvPr>
            <p:ph idx="1"/>
          </p:nvPr>
        </p:nvPicPr>
        <p:blipFill>
          <a:blip r:embed="rId2"/>
          <a:stretch>
            <a:fillRect/>
          </a:stretch>
        </p:blipFill>
        <p:spPr>
          <a:xfrm>
            <a:off x="3" y="0"/>
            <a:ext cx="12191997" cy="6858000"/>
          </a:xfrm>
          <a:prstGeom prst="rect">
            <a:avLst/>
          </a:prstGeom>
        </p:spPr>
      </p:pic>
      <p:sp>
        <p:nvSpPr>
          <p:cNvPr id="15" name="TextBox 14">
            <a:extLst>
              <a:ext uri="{FF2B5EF4-FFF2-40B4-BE49-F238E27FC236}">
                <a16:creationId xmlns:a16="http://schemas.microsoft.com/office/drawing/2014/main" id="{599D8ACA-4AE4-97B5-63D9-E85790EF0264}"/>
              </a:ext>
            </a:extLst>
          </p:cNvPr>
          <p:cNvSpPr txBox="1"/>
          <p:nvPr/>
        </p:nvSpPr>
        <p:spPr>
          <a:xfrm>
            <a:off x="297366" y="702059"/>
            <a:ext cx="10675434" cy="584775"/>
          </a:xfrm>
          <a:prstGeom prst="rect">
            <a:avLst/>
          </a:prstGeom>
          <a:noFill/>
        </p:spPr>
        <p:txBody>
          <a:bodyPr wrap="square" anchor="ctr">
            <a:spAutoFit/>
          </a:bodyPr>
          <a:lstStyle/>
          <a:p>
            <a:r>
              <a:rPr lang="en-US" sz="3200" b="1" dirty="0">
                <a:solidFill>
                  <a:schemeClr val="bg1"/>
                </a:solidFill>
                <a:latin typeface="Chalkboard" panose="03050602040202020205" pitchFamily="66" charset="77"/>
              </a:rPr>
              <a:t>15-102. Parental involvement in the school; definition</a:t>
            </a:r>
          </a:p>
        </p:txBody>
      </p:sp>
      <p:pic>
        <p:nvPicPr>
          <p:cNvPr id="4" name="Picture 3" descr="A picture containing text, newspaper, screenshot&#10;&#10;Description automatically generated">
            <a:extLst>
              <a:ext uri="{FF2B5EF4-FFF2-40B4-BE49-F238E27FC236}">
                <a16:creationId xmlns:a16="http://schemas.microsoft.com/office/drawing/2014/main" id="{B4918983-C23B-2DB4-5085-F4BBBD98F11A}"/>
              </a:ext>
            </a:extLst>
          </p:cNvPr>
          <p:cNvPicPr>
            <a:picLocks noChangeAspect="1"/>
          </p:cNvPicPr>
          <p:nvPr/>
        </p:nvPicPr>
        <p:blipFill>
          <a:blip r:embed="rId3"/>
          <a:stretch>
            <a:fillRect/>
          </a:stretch>
        </p:blipFill>
        <p:spPr>
          <a:xfrm>
            <a:off x="1027035" y="1623768"/>
            <a:ext cx="5924750" cy="4070133"/>
          </a:xfrm>
          <a:prstGeom prst="rect">
            <a:avLst/>
          </a:prstGeom>
        </p:spPr>
      </p:pic>
      <p:graphicFrame>
        <p:nvGraphicFramePr>
          <p:cNvPr id="6" name="Table 9">
            <a:extLst>
              <a:ext uri="{FF2B5EF4-FFF2-40B4-BE49-F238E27FC236}">
                <a16:creationId xmlns:a16="http://schemas.microsoft.com/office/drawing/2014/main" id="{2C6F65AA-EBA6-5C5D-4ECC-1A0734121655}"/>
              </a:ext>
            </a:extLst>
          </p:cNvPr>
          <p:cNvGraphicFramePr>
            <a:graphicFrameLocks noGrp="1"/>
          </p:cNvGraphicFramePr>
          <p:nvPr>
            <p:extLst>
              <p:ext uri="{D42A27DB-BD31-4B8C-83A1-F6EECF244321}">
                <p14:modId xmlns:p14="http://schemas.microsoft.com/office/powerpoint/2010/main" val="2693812007"/>
              </p:ext>
            </p:extLst>
          </p:nvPr>
        </p:nvGraphicFramePr>
        <p:xfrm>
          <a:off x="5070550" y="2415557"/>
          <a:ext cx="6283250" cy="2573596"/>
        </p:xfrm>
        <a:graphic>
          <a:graphicData uri="http://schemas.openxmlformats.org/drawingml/2006/table">
            <a:tbl>
              <a:tblPr firstRow="1" bandRow="1">
                <a:tableStyleId>{E269D01E-BC32-4049-B463-5C60D7B0CCD2}</a:tableStyleId>
              </a:tblPr>
              <a:tblGrid>
                <a:gridCol w="2939083">
                  <a:extLst>
                    <a:ext uri="{9D8B030D-6E8A-4147-A177-3AD203B41FA5}">
                      <a16:colId xmlns:a16="http://schemas.microsoft.com/office/drawing/2014/main" val="2576773591"/>
                    </a:ext>
                  </a:extLst>
                </a:gridCol>
                <a:gridCol w="3344167">
                  <a:extLst>
                    <a:ext uri="{9D8B030D-6E8A-4147-A177-3AD203B41FA5}">
                      <a16:colId xmlns:a16="http://schemas.microsoft.com/office/drawing/2014/main" val="3659735024"/>
                    </a:ext>
                  </a:extLst>
                </a:gridCol>
              </a:tblGrid>
              <a:tr h="25735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kern="1200" dirty="0">
                          <a:solidFill>
                            <a:srgbClr val="7030A0"/>
                          </a:solidFill>
                          <a:effectLst/>
                          <a:latin typeface="American Typewriter" panose="02090604020004020304" pitchFamily="18" charset="77"/>
                        </a:rPr>
                        <a:t>B.  The policy adopted by the governing board pursuant to this section </a:t>
                      </a:r>
                      <a:r>
                        <a:rPr lang="en-US" sz="1800" b="0" strike="sngStrike" kern="1200" dirty="0">
                          <a:solidFill>
                            <a:srgbClr val="FF0000"/>
                          </a:solidFill>
                          <a:effectLst/>
                          <a:latin typeface="American Typewriter" panose="02090604020004020304" pitchFamily="18" charset="77"/>
                        </a:rPr>
                        <a:t>may</a:t>
                      </a:r>
                      <a:r>
                        <a:rPr lang="en-US" sz="1800" b="0" kern="1200" dirty="0">
                          <a:solidFill>
                            <a:srgbClr val="7030A0"/>
                          </a:solidFill>
                          <a:effectLst/>
                          <a:latin typeface="American Typewriter" panose="02090604020004020304" pitchFamily="18" charset="77"/>
                        </a:rPr>
                        <a:t> </a:t>
                      </a:r>
                      <a:r>
                        <a:rPr lang="en-US" sz="1800" b="0" kern="1200" dirty="0">
                          <a:solidFill>
                            <a:srgbClr val="0070C0"/>
                          </a:solidFill>
                          <a:effectLst/>
                          <a:latin typeface="American Typewriter" panose="02090604020004020304" pitchFamily="18" charset="77"/>
                        </a:rPr>
                        <a:t>SHALL</a:t>
                      </a:r>
                      <a:r>
                        <a:rPr lang="en-US" sz="1800" b="0" kern="1200" dirty="0">
                          <a:solidFill>
                            <a:srgbClr val="7030A0"/>
                          </a:solidFill>
                          <a:effectLst/>
                          <a:latin typeface="American Typewriter" panose="02090604020004020304" pitchFamily="18" charset="77"/>
                        </a:rPr>
                        <a:t> also include the following components: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dirty="0">
                        <a:latin typeface="American Typewriter" panose="02090604020004020304" pitchFamily="18" charset="77"/>
                      </a:endParaRPr>
                    </a:p>
                  </a:txBody>
                  <a:tcPr marL="87063" marR="87063" marT="43532" marB="43532" anchor="ctr"/>
                </a:tc>
                <a:tc>
                  <a:txBody>
                    <a:bodyPr/>
                    <a:lstStyle/>
                    <a:p>
                      <a:pPr algn="ctr"/>
                      <a:r>
                        <a:rPr lang="en-US" sz="1800" b="0" dirty="0">
                          <a:solidFill>
                            <a:srgbClr val="002060"/>
                          </a:solidFill>
                          <a:latin typeface="American Typewriter" panose="02090604020004020304" pitchFamily="18" charset="77"/>
                        </a:rPr>
                        <a:t>ASK YOUR SCHOOL BOARD!</a:t>
                      </a:r>
                    </a:p>
                  </a:txBody>
                  <a:tcPr marL="87063" marR="87063" marT="43532" marB="43532" anchor="ctr"/>
                </a:tc>
                <a:extLst>
                  <a:ext uri="{0D108BD9-81ED-4DB2-BD59-A6C34878D82A}">
                    <a16:rowId xmlns:a16="http://schemas.microsoft.com/office/drawing/2014/main" val="566397543"/>
                  </a:ext>
                </a:extLst>
              </a:tr>
            </a:tbl>
          </a:graphicData>
        </a:graphic>
      </p:graphicFrame>
    </p:spTree>
    <p:extLst>
      <p:ext uri="{BB962C8B-B14F-4D97-AF65-F5344CB8AC3E}">
        <p14:creationId xmlns:p14="http://schemas.microsoft.com/office/powerpoint/2010/main" val="1750151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1E028A-AD31-6144-122E-A64C5D448F78}"/>
              </a:ext>
            </a:extLst>
          </p:cNvPr>
          <p:cNvSpPr>
            <a:spLocks noGrp="1"/>
          </p:cNvSpPr>
          <p:nvPr>
            <p:ph type="title"/>
          </p:nvPr>
        </p:nvSpPr>
        <p:spPr/>
        <p:txBody>
          <a:bodyPr/>
          <a:lstStyle/>
          <a:p>
            <a:endParaRPr lang="en-US"/>
          </a:p>
        </p:txBody>
      </p:sp>
      <p:pic>
        <p:nvPicPr>
          <p:cNvPr id="12" name="Content Placeholder 3">
            <a:extLst>
              <a:ext uri="{FF2B5EF4-FFF2-40B4-BE49-F238E27FC236}">
                <a16:creationId xmlns:a16="http://schemas.microsoft.com/office/drawing/2014/main" id="{7FA89F78-66E8-61A2-BF3F-D23FC367E0B1}"/>
              </a:ext>
            </a:extLst>
          </p:cNvPr>
          <p:cNvPicPr>
            <a:picLocks noGrp="1" noChangeAspect="1"/>
          </p:cNvPicPr>
          <p:nvPr>
            <p:ph idx="1"/>
          </p:nvPr>
        </p:nvPicPr>
        <p:blipFill>
          <a:blip r:embed="rId2"/>
          <a:stretch>
            <a:fillRect/>
          </a:stretch>
        </p:blipFill>
        <p:spPr>
          <a:xfrm>
            <a:off x="-75860" y="-85344"/>
            <a:ext cx="12343720" cy="6943344"/>
          </a:xfrm>
          <a:prstGeom prst="rect">
            <a:avLst/>
          </a:prstGeom>
        </p:spPr>
      </p:pic>
      <p:sp>
        <p:nvSpPr>
          <p:cNvPr id="15" name="TextBox 14">
            <a:extLst>
              <a:ext uri="{FF2B5EF4-FFF2-40B4-BE49-F238E27FC236}">
                <a16:creationId xmlns:a16="http://schemas.microsoft.com/office/drawing/2014/main" id="{599D8ACA-4AE4-97B5-63D9-E85790EF0264}"/>
              </a:ext>
            </a:extLst>
          </p:cNvPr>
          <p:cNvSpPr txBox="1"/>
          <p:nvPr/>
        </p:nvSpPr>
        <p:spPr>
          <a:xfrm>
            <a:off x="578126" y="600987"/>
            <a:ext cx="10675434" cy="584775"/>
          </a:xfrm>
          <a:prstGeom prst="rect">
            <a:avLst/>
          </a:prstGeom>
          <a:noFill/>
        </p:spPr>
        <p:txBody>
          <a:bodyPr wrap="square" anchor="ctr">
            <a:spAutoFit/>
          </a:bodyPr>
          <a:lstStyle/>
          <a:p>
            <a:r>
              <a:rPr lang="en-US" sz="3200" b="1" dirty="0">
                <a:solidFill>
                  <a:schemeClr val="bg1"/>
                </a:solidFill>
                <a:latin typeface="Chalkboard" panose="03050602040202020205" pitchFamily="66" charset="77"/>
              </a:rPr>
              <a:t>15-602. Parent Bill of Rights</a:t>
            </a:r>
          </a:p>
        </p:txBody>
      </p:sp>
      <p:pic>
        <p:nvPicPr>
          <p:cNvPr id="5" name="Picture 4" descr="A screenshot of a computer&#10;&#10;Description automatically generated with medium confidence">
            <a:extLst>
              <a:ext uri="{FF2B5EF4-FFF2-40B4-BE49-F238E27FC236}">
                <a16:creationId xmlns:a16="http://schemas.microsoft.com/office/drawing/2014/main" id="{1D75DE84-58B8-021E-DEFE-B6022E9E5939}"/>
              </a:ext>
            </a:extLst>
          </p:cNvPr>
          <p:cNvPicPr>
            <a:picLocks noChangeAspect="1"/>
          </p:cNvPicPr>
          <p:nvPr/>
        </p:nvPicPr>
        <p:blipFill>
          <a:blip r:embed="rId3"/>
          <a:stretch>
            <a:fillRect/>
          </a:stretch>
        </p:blipFill>
        <p:spPr>
          <a:xfrm>
            <a:off x="578126" y="1421624"/>
            <a:ext cx="6925917" cy="2742937"/>
          </a:xfrm>
          <a:prstGeom prst="rect">
            <a:avLst/>
          </a:prstGeom>
        </p:spPr>
      </p:pic>
      <p:graphicFrame>
        <p:nvGraphicFramePr>
          <p:cNvPr id="6" name="Table 9">
            <a:extLst>
              <a:ext uri="{FF2B5EF4-FFF2-40B4-BE49-F238E27FC236}">
                <a16:creationId xmlns:a16="http://schemas.microsoft.com/office/drawing/2014/main" id="{2C6F65AA-EBA6-5C5D-4ECC-1A0734121655}"/>
              </a:ext>
            </a:extLst>
          </p:cNvPr>
          <p:cNvGraphicFramePr>
            <a:graphicFrameLocks noGrp="1"/>
          </p:cNvGraphicFramePr>
          <p:nvPr>
            <p:extLst>
              <p:ext uri="{D42A27DB-BD31-4B8C-83A1-F6EECF244321}">
                <p14:modId xmlns:p14="http://schemas.microsoft.com/office/powerpoint/2010/main" val="3588953888"/>
              </p:ext>
            </p:extLst>
          </p:nvPr>
        </p:nvGraphicFramePr>
        <p:xfrm>
          <a:off x="5228776" y="4009989"/>
          <a:ext cx="6283250" cy="2573596"/>
        </p:xfrm>
        <a:graphic>
          <a:graphicData uri="http://schemas.openxmlformats.org/drawingml/2006/table">
            <a:tbl>
              <a:tblPr firstRow="1" bandRow="1">
                <a:tableStyleId>{E269D01E-BC32-4049-B463-5C60D7B0CCD2}</a:tableStyleId>
              </a:tblPr>
              <a:tblGrid>
                <a:gridCol w="2939083">
                  <a:extLst>
                    <a:ext uri="{9D8B030D-6E8A-4147-A177-3AD203B41FA5}">
                      <a16:colId xmlns:a16="http://schemas.microsoft.com/office/drawing/2014/main" val="2576773591"/>
                    </a:ext>
                  </a:extLst>
                </a:gridCol>
                <a:gridCol w="3344167">
                  <a:extLst>
                    <a:ext uri="{9D8B030D-6E8A-4147-A177-3AD203B41FA5}">
                      <a16:colId xmlns:a16="http://schemas.microsoft.com/office/drawing/2014/main" val="3659735024"/>
                    </a:ext>
                  </a:extLst>
                </a:gridCol>
              </a:tblGrid>
              <a:tr h="257359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0" kern="1200" dirty="0">
                          <a:solidFill>
                            <a:srgbClr val="FF0000"/>
                          </a:solidFill>
                          <a:effectLst/>
                          <a:latin typeface="American Typewriter" panose="02090604020004020304" pitchFamily="18" charset="77"/>
                        </a:rPr>
                        <a:t>Get familiar with this</a:t>
                      </a:r>
                      <a:r>
                        <a:rPr lang="en-US" sz="2400" b="0" kern="1200" baseline="0" dirty="0">
                          <a:solidFill>
                            <a:srgbClr val="FF0000"/>
                          </a:solidFill>
                          <a:effectLst/>
                          <a:latin typeface="American Typewriter" panose="02090604020004020304" pitchFamily="18" charset="77"/>
                        </a:rPr>
                        <a:t> important law – these are YOUR children, NOT the government’s!</a:t>
                      </a:r>
                      <a:endParaRPr lang="en-US" sz="2400" b="0" dirty="0">
                        <a:solidFill>
                          <a:srgbClr val="FF0000"/>
                        </a:solidFill>
                        <a:latin typeface="American Typewriter" panose="02090604020004020304" pitchFamily="18" charset="77"/>
                      </a:endParaRPr>
                    </a:p>
                  </a:txBody>
                  <a:tcPr marL="87063" marR="87063" marT="43532" marB="43532" anchor="ctr"/>
                </a:tc>
                <a:tc>
                  <a:txBody>
                    <a:bodyPr/>
                    <a:lstStyle/>
                    <a:p>
                      <a:pPr algn="ctr"/>
                      <a:r>
                        <a:rPr lang="en-US" sz="1800" b="0" dirty="0">
                          <a:solidFill>
                            <a:srgbClr val="002060"/>
                          </a:solidFill>
                          <a:latin typeface="American Typewriter" panose="02090604020004020304" pitchFamily="18" charset="77"/>
                        </a:rPr>
                        <a:t>“Parents have the right to direct the education, the upbringing, the moral and religious training of a minor child, and make all medical decisions on behalf of a minor child”</a:t>
                      </a:r>
                    </a:p>
                  </a:txBody>
                  <a:tcPr marL="87063" marR="87063" marT="43532" marB="43532" anchor="ctr"/>
                </a:tc>
                <a:extLst>
                  <a:ext uri="{0D108BD9-81ED-4DB2-BD59-A6C34878D82A}">
                    <a16:rowId xmlns:a16="http://schemas.microsoft.com/office/drawing/2014/main" val="566397543"/>
                  </a:ext>
                </a:extLst>
              </a:tr>
            </a:tbl>
          </a:graphicData>
        </a:graphic>
      </p:graphicFrame>
    </p:spTree>
    <p:extLst>
      <p:ext uri="{BB962C8B-B14F-4D97-AF65-F5344CB8AC3E}">
        <p14:creationId xmlns:p14="http://schemas.microsoft.com/office/powerpoint/2010/main" val="9991341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1E028A-AD31-6144-122E-A64C5D448F78}"/>
              </a:ext>
            </a:extLst>
          </p:cNvPr>
          <p:cNvSpPr>
            <a:spLocks noGrp="1"/>
          </p:cNvSpPr>
          <p:nvPr>
            <p:ph type="title"/>
          </p:nvPr>
        </p:nvSpPr>
        <p:spPr/>
        <p:txBody>
          <a:bodyPr/>
          <a:lstStyle/>
          <a:p>
            <a:endParaRPr lang="en-US"/>
          </a:p>
        </p:txBody>
      </p:sp>
      <p:pic>
        <p:nvPicPr>
          <p:cNvPr id="12" name="Content Placeholder 3">
            <a:extLst>
              <a:ext uri="{FF2B5EF4-FFF2-40B4-BE49-F238E27FC236}">
                <a16:creationId xmlns:a16="http://schemas.microsoft.com/office/drawing/2014/main" id="{7FA89F78-66E8-61A2-BF3F-D23FC367E0B1}"/>
              </a:ext>
            </a:extLst>
          </p:cNvPr>
          <p:cNvPicPr>
            <a:picLocks noGrp="1" noChangeAspect="1"/>
          </p:cNvPicPr>
          <p:nvPr>
            <p:ph idx="1"/>
          </p:nvPr>
        </p:nvPicPr>
        <p:blipFill>
          <a:blip r:embed="rId2"/>
          <a:stretch>
            <a:fillRect/>
          </a:stretch>
        </p:blipFill>
        <p:spPr>
          <a:xfrm>
            <a:off x="3" y="0"/>
            <a:ext cx="12191997" cy="3977570"/>
          </a:xfrm>
          <a:prstGeom prst="rect">
            <a:avLst/>
          </a:prstGeom>
        </p:spPr>
      </p:pic>
      <p:sp>
        <p:nvSpPr>
          <p:cNvPr id="15" name="TextBox 14">
            <a:extLst>
              <a:ext uri="{FF2B5EF4-FFF2-40B4-BE49-F238E27FC236}">
                <a16:creationId xmlns:a16="http://schemas.microsoft.com/office/drawing/2014/main" id="{599D8ACA-4AE4-97B5-63D9-E85790EF0264}"/>
              </a:ext>
            </a:extLst>
          </p:cNvPr>
          <p:cNvSpPr txBox="1"/>
          <p:nvPr/>
        </p:nvSpPr>
        <p:spPr>
          <a:xfrm>
            <a:off x="4656206" y="2055813"/>
            <a:ext cx="2879588" cy="584775"/>
          </a:xfrm>
          <a:prstGeom prst="rect">
            <a:avLst/>
          </a:prstGeom>
          <a:noFill/>
        </p:spPr>
        <p:txBody>
          <a:bodyPr wrap="square" anchor="ctr">
            <a:spAutoFit/>
          </a:bodyPr>
          <a:lstStyle/>
          <a:p>
            <a:r>
              <a:rPr lang="en-US" sz="3200" b="1" dirty="0">
                <a:solidFill>
                  <a:schemeClr val="bg1"/>
                </a:solidFill>
                <a:latin typeface="Chalkboard" panose="03050602040202020205" pitchFamily="66" charset="77"/>
              </a:rPr>
              <a:t>THANK YOU!</a:t>
            </a:r>
          </a:p>
        </p:txBody>
      </p:sp>
      <p:pic>
        <p:nvPicPr>
          <p:cNvPr id="3" name="Content Placeholder 8" descr="Logo&#10;&#10;Description automatically generated">
            <a:extLst>
              <a:ext uri="{FF2B5EF4-FFF2-40B4-BE49-F238E27FC236}">
                <a16:creationId xmlns:a16="http://schemas.microsoft.com/office/drawing/2014/main" id="{65FAEF1E-3FDF-2645-C50C-B59DACEBA170}"/>
              </a:ext>
            </a:extLst>
          </p:cNvPr>
          <p:cNvPicPr>
            <a:picLocks noChangeAspect="1"/>
          </p:cNvPicPr>
          <p:nvPr/>
        </p:nvPicPr>
        <p:blipFill rotWithShape="1">
          <a:blip r:embed="rId3"/>
          <a:srcRect t="33070" b="22417"/>
          <a:stretch/>
        </p:blipFill>
        <p:spPr>
          <a:xfrm>
            <a:off x="-761365" y="3428999"/>
            <a:ext cx="8217242" cy="3657693"/>
          </a:xfrm>
          <a:prstGeom prst="rect">
            <a:avLst/>
          </a:prstGeom>
        </p:spPr>
      </p:pic>
      <p:pic>
        <p:nvPicPr>
          <p:cNvPr id="5" name="Picture 4" descr="Text&#10;&#10;Description automatically generated">
            <a:extLst>
              <a:ext uri="{FF2B5EF4-FFF2-40B4-BE49-F238E27FC236}">
                <a16:creationId xmlns:a16="http://schemas.microsoft.com/office/drawing/2014/main" id="{C99CAE14-A130-695D-FC1D-2B52F8A6FA0F}"/>
              </a:ext>
            </a:extLst>
          </p:cNvPr>
          <p:cNvPicPr>
            <a:picLocks noChangeAspect="1"/>
          </p:cNvPicPr>
          <p:nvPr/>
        </p:nvPicPr>
        <p:blipFill rotWithShape="1">
          <a:blip r:embed="rId4"/>
          <a:srcRect t="14508" r="2" b="19558"/>
          <a:stretch/>
        </p:blipFill>
        <p:spPr>
          <a:xfrm>
            <a:off x="5917619" y="4131799"/>
            <a:ext cx="5993027" cy="1975775"/>
          </a:xfrm>
          <a:prstGeom prst="rect">
            <a:avLst/>
          </a:prstGeom>
        </p:spPr>
      </p:pic>
    </p:spTree>
    <p:extLst>
      <p:ext uri="{BB962C8B-B14F-4D97-AF65-F5344CB8AC3E}">
        <p14:creationId xmlns:p14="http://schemas.microsoft.com/office/powerpoint/2010/main" val="30369929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A9F529C3-C941-49FD-8C67-82F134F64B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50000"/>
              <a:lumOff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20586029-32A0-47E5-9AEC-AE3ABA6B9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3">
            <a:extLst>
              <a:ext uri="{FF2B5EF4-FFF2-40B4-BE49-F238E27FC236}">
                <a16:creationId xmlns:a16="http://schemas.microsoft.com/office/drawing/2014/main" id="{EC83ECF4-28DD-C244-A862-90AB76C7508E}"/>
              </a:ext>
            </a:extLst>
          </p:cNvPr>
          <p:cNvPicPr>
            <a:picLocks noChangeAspect="1"/>
          </p:cNvPicPr>
          <p:nvPr/>
        </p:nvPicPr>
        <p:blipFill>
          <a:blip r:embed="rId2"/>
          <a:stretch>
            <a:fillRect/>
          </a:stretch>
        </p:blipFill>
        <p:spPr>
          <a:xfrm>
            <a:off x="643467" y="2105320"/>
            <a:ext cx="5294716" cy="2647358"/>
          </a:xfrm>
          <a:prstGeom prst="rect">
            <a:avLst/>
          </a:prstGeom>
        </p:spPr>
      </p:pic>
      <p:cxnSp>
        <p:nvCxnSpPr>
          <p:cNvPr id="24" name="Straight Connector 23">
            <a:extLst>
              <a:ext uri="{FF2B5EF4-FFF2-40B4-BE49-F238E27FC236}">
                <a16:creationId xmlns:a16="http://schemas.microsoft.com/office/drawing/2014/main" id="{8C730EAB-A532-4295-A302-FB4B90DB9F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79958" y="1143000"/>
            <a:ext cx="0" cy="4572000"/>
          </a:xfrm>
          <a:prstGeom prst="line">
            <a:avLst/>
          </a:prstGeom>
          <a:ln>
            <a:solidFill>
              <a:srgbClr val="4E4E4E"/>
            </a:solidFill>
          </a:ln>
        </p:spPr>
        <p:style>
          <a:lnRef idx="1">
            <a:schemeClr val="accent1"/>
          </a:lnRef>
          <a:fillRef idx="0">
            <a:schemeClr val="accent1"/>
          </a:fillRef>
          <a:effectRef idx="0">
            <a:schemeClr val="accent1"/>
          </a:effectRef>
          <a:fontRef idx="minor">
            <a:schemeClr val="tx1"/>
          </a:fontRef>
        </p:style>
      </p:cxnSp>
      <p:pic>
        <p:nvPicPr>
          <p:cNvPr id="5" name="Content Placeholder 4" descr="A page of a book&#10;&#10;Description automatically generated with low confidence">
            <a:extLst>
              <a:ext uri="{FF2B5EF4-FFF2-40B4-BE49-F238E27FC236}">
                <a16:creationId xmlns:a16="http://schemas.microsoft.com/office/drawing/2014/main" id="{4F6BA938-0E6A-824B-BD97-D55D5836890D}"/>
              </a:ext>
            </a:extLst>
          </p:cNvPr>
          <p:cNvPicPr>
            <a:picLocks noGrp="1" noChangeAspect="1"/>
          </p:cNvPicPr>
          <p:nvPr>
            <p:ph idx="1"/>
          </p:nvPr>
        </p:nvPicPr>
        <p:blipFill>
          <a:blip r:embed="rId3"/>
          <a:stretch>
            <a:fillRect/>
          </a:stretch>
        </p:blipFill>
        <p:spPr>
          <a:xfrm>
            <a:off x="6818988" y="643467"/>
            <a:ext cx="4164372" cy="5571066"/>
          </a:xfrm>
          <a:prstGeom prst="rect">
            <a:avLst/>
          </a:prstGeom>
        </p:spPr>
      </p:pic>
      <p:sp>
        <p:nvSpPr>
          <p:cNvPr id="14" name="TextBox 13">
            <a:extLst>
              <a:ext uri="{FF2B5EF4-FFF2-40B4-BE49-F238E27FC236}">
                <a16:creationId xmlns:a16="http://schemas.microsoft.com/office/drawing/2014/main" id="{BB4F2E0E-6012-5E49-BBDE-8778D8C2E883}"/>
              </a:ext>
            </a:extLst>
          </p:cNvPr>
          <p:cNvSpPr txBox="1"/>
          <p:nvPr/>
        </p:nvSpPr>
        <p:spPr>
          <a:xfrm>
            <a:off x="1424554" y="2301845"/>
            <a:ext cx="4446893" cy="2062103"/>
          </a:xfrm>
          <a:prstGeom prst="rect">
            <a:avLst/>
          </a:prstGeom>
          <a:noFill/>
        </p:spPr>
        <p:txBody>
          <a:bodyPr wrap="square" anchor="ctr">
            <a:spAutoFit/>
          </a:bodyPr>
          <a:lstStyle/>
          <a:p>
            <a:r>
              <a:rPr lang="en-US" sz="3200" b="1" dirty="0">
                <a:solidFill>
                  <a:schemeClr val="bg1"/>
                </a:solidFill>
                <a:latin typeface="Chalkboard" panose="03050602040202020205" pitchFamily="66" charset="77"/>
              </a:rPr>
              <a:t>QUICK LESSON:</a:t>
            </a:r>
          </a:p>
          <a:p>
            <a:endParaRPr lang="en-US" sz="3200" b="1" dirty="0">
              <a:solidFill>
                <a:schemeClr val="bg1"/>
              </a:solidFill>
              <a:latin typeface="Chalkboard" panose="03050602040202020205" pitchFamily="66" charset="77"/>
            </a:endParaRPr>
          </a:p>
          <a:p>
            <a:pPr marL="457200" indent="-457200">
              <a:buFont typeface="Arial" panose="020B0604020202020204" pitchFamily="34" charset="0"/>
              <a:buChar char="•"/>
            </a:pPr>
            <a:r>
              <a:rPr lang="en-US" sz="3200" b="1" dirty="0">
                <a:solidFill>
                  <a:srgbClr val="FF0000"/>
                </a:solidFill>
                <a:latin typeface="Chalkboard" panose="03050602040202020205" pitchFamily="66" charset="77"/>
              </a:rPr>
              <a:t>Definitions</a:t>
            </a:r>
          </a:p>
          <a:p>
            <a:pPr marL="457200" indent="-457200">
              <a:buFont typeface="Arial" panose="020B0604020202020204" pitchFamily="34" charset="0"/>
              <a:buChar char="•"/>
            </a:pPr>
            <a:r>
              <a:rPr lang="en-US" sz="3200" b="1" dirty="0">
                <a:solidFill>
                  <a:srgbClr val="FF0000"/>
                </a:solidFill>
                <a:latin typeface="Chalkboard" panose="03050602040202020205" pitchFamily="66" charset="77"/>
              </a:rPr>
              <a:t>LEAD-INS</a:t>
            </a:r>
          </a:p>
        </p:txBody>
      </p:sp>
    </p:spTree>
    <p:extLst>
      <p:ext uri="{BB962C8B-B14F-4D97-AF65-F5344CB8AC3E}">
        <p14:creationId xmlns:p14="http://schemas.microsoft.com/office/powerpoint/2010/main" val="37801825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1E028A-AD31-6144-122E-A64C5D448F78}"/>
              </a:ext>
            </a:extLst>
          </p:cNvPr>
          <p:cNvSpPr>
            <a:spLocks noGrp="1"/>
          </p:cNvSpPr>
          <p:nvPr>
            <p:ph type="title"/>
          </p:nvPr>
        </p:nvSpPr>
        <p:spPr/>
        <p:txBody>
          <a:bodyPr/>
          <a:lstStyle/>
          <a:p>
            <a:endParaRPr lang="en-US"/>
          </a:p>
        </p:txBody>
      </p:sp>
      <p:pic>
        <p:nvPicPr>
          <p:cNvPr id="12" name="Content Placeholder 3">
            <a:extLst>
              <a:ext uri="{FF2B5EF4-FFF2-40B4-BE49-F238E27FC236}">
                <a16:creationId xmlns:a16="http://schemas.microsoft.com/office/drawing/2014/main" id="{7FA89F78-66E8-61A2-BF3F-D23FC367E0B1}"/>
              </a:ext>
            </a:extLst>
          </p:cNvPr>
          <p:cNvPicPr>
            <a:picLocks noGrp="1" noChangeAspect="1"/>
          </p:cNvPicPr>
          <p:nvPr>
            <p:ph idx="1"/>
          </p:nvPr>
        </p:nvPicPr>
        <p:blipFill>
          <a:blip r:embed="rId2"/>
          <a:stretch>
            <a:fillRect/>
          </a:stretch>
        </p:blipFill>
        <p:spPr>
          <a:xfrm>
            <a:off x="3" y="0"/>
            <a:ext cx="12191997" cy="6858000"/>
          </a:xfrm>
          <a:prstGeom prst="rect">
            <a:avLst/>
          </a:prstGeom>
        </p:spPr>
      </p:pic>
      <p:graphicFrame>
        <p:nvGraphicFramePr>
          <p:cNvPr id="13" name="Table 9">
            <a:extLst>
              <a:ext uri="{FF2B5EF4-FFF2-40B4-BE49-F238E27FC236}">
                <a16:creationId xmlns:a16="http://schemas.microsoft.com/office/drawing/2014/main" id="{68FAB21B-1C14-8D9B-8909-700EF48CD5CB}"/>
              </a:ext>
            </a:extLst>
          </p:cNvPr>
          <p:cNvGraphicFramePr>
            <a:graphicFrameLocks noGrp="1"/>
          </p:cNvGraphicFramePr>
          <p:nvPr>
            <p:extLst>
              <p:ext uri="{D42A27DB-BD31-4B8C-83A1-F6EECF244321}">
                <p14:modId xmlns:p14="http://schemas.microsoft.com/office/powerpoint/2010/main" val="3606931170"/>
              </p:ext>
            </p:extLst>
          </p:nvPr>
        </p:nvGraphicFramePr>
        <p:xfrm>
          <a:off x="1740877" y="1035904"/>
          <a:ext cx="9612923" cy="5138432"/>
        </p:xfrm>
        <a:graphic>
          <a:graphicData uri="http://schemas.openxmlformats.org/drawingml/2006/table">
            <a:tbl>
              <a:tblPr firstRow="1" bandRow="1">
                <a:effectLst>
                  <a:outerShdw blurRad="50800" dist="38100" algn="l" rotWithShape="0">
                    <a:prstClr val="black">
                      <a:alpha val="40000"/>
                    </a:prstClr>
                  </a:outerShdw>
                </a:effectLst>
                <a:tableStyleId>{D113A9D2-9D6B-4929-AA2D-F23B5EE8CBE7}</a:tableStyleId>
              </a:tblPr>
              <a:tblGrid>
                <a:gridCol w="3736350">
                  <a:extLst>
                    <a:ext uri="{9D8B030D-6E8A-4147-A177-3AD203B41FA5}">
                      <a16:colId xmlns:a16="http://schemas.microsoft.com/office/drawing/2014/main" val="2576773591"/>
                    </a:ext>
                  </a:extLst>
                </a:gridCol>
                <a:gridCol w="5876573">
                  <a:extLst>
                    <a:ext uri="{9D8B030D-6E8A-4147-A177-3AD203B41FA5}">
                      <a16:colId xmlns:a16="http://schemas.microsoft.com/office/drawing/2014/main" val="495850637"/>
                    </a:ext>
                  </a:extLst>
                </a:gridCol>
              </a:tblGrid>
              <a:tr h="1521991">
                <a:tc rowSpan="3">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2000" b="0" dirty="0">
                        <a:solidFill>
                          <a:schemeClr val="bg1"/>
                        </a:solidFill>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2000" b="0" dirty="0">
                        <a:solidFill>
                          <a:schemeClr val="bg1"/>
                        </a:solidFill>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2000" b="0" dirty="0">
                        <a:solidFill>
                          <a:schemeClr val="bg1"/>
                        </a:solidFill>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2000" b="0" dirty="0">
                        <a:solidFill>
                          <a:schemeClr val="bg1"/>
                        </a:solidFill>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2000" b="0" dirty="0">
                        <a:solidFill>
                          <a:schemeClr val="bg1"/>
                        </a:solidFill>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2000" b="0" dirty="0">
                        <a:solidFill>
                          <a:schemeClr val="bg1"/>
                        </a:solidFill>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2000" b="0" dirty="0">
                        <a:solidFill>
                          <a:schemeClr val="bg1"/>
                        </a:solidFill>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2000" b="0" dirty="0">
                        <a:solidFill>
                          <a:schemeClr val="bg1"/>
                        </a:solidFill>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600" b="0" dirty="0">
                          <a:solidFill>
                            <a:schemeClr val="bg1"/>
                          </a:solidFill>
                          <a:latin typeface="American Typewriter" panose="02090604020004020304" pitchFamily="18" charset="77"/>
                        </a:rPr>
                        <a:t>A. The governing board, in consultation with parents, teachers and administrators, shall develop and adopt a policy to promote the involvement of parents and guardians of children enrolled in the schools within the school district, including:</a:t>
                      </a:r>
                    </a:p>
                  </a:txBody>
                  <a:tcPr marL="87063" marR="87063" marT="43532" marB="43532" anchor="ctr">
                    <a:lnL w="6350" cap="flat" cmpd="sng" algn="ctr">
                      <a:noFill/>
                      <a:prstDash val="solid"/>
                      <a:miter lim="800000"/>
                    </a:lnL>
                    <a:lnR>
                      <a:noFill/>
                    </a:lnR>
                    <a:lnT w="6350" cap="flat" cmpd="sng" algn="ctr">
                      <a:noFill/>
                      <a:prstDash val="solid"/>
                      <a:miter lim="800000"/>
                    </a:lnT>
                    <a:lnB w="19050" cap="flat" cmpd="sng" algn="ctr">
                      <a:noFill/>
                      <a:prstDash val="solid"/>
                      <a:miter lim="800000"/>
                    </a:lnB>
                    <a:lnTlToBr w="12700" cmpd="sng">
                      <a:noFill/>
                      <a:prstDash val="solid"/>
                    </a:lnTlToBr>
                    <a:lnBlToTr w="12700" cmpd="sng">
                      <a:noFill/>
                      <a:prstDash val="solid"/>
                    </a:lnBlToTr>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400" b="0" dirty="0">
                          <a:solidFill>
                            <a:schemeClr val="bg1"/>
                          </a:solidFill>
                          <a:latin typeface="American Typewriter" panose="02090604020004020304" pitchFamily="18" charset="77"/>
                        </a:rPr>
                        <a:t>1. A plan for parent participation in the schools that is designed to improve parent and teacher cooperation in such areas as homework, attendance and discipline.  The plan shall provide for the administration of a parent-teacher satisfaction survey.</a:t>
                      </a:r>
                    </a:p>
                  </a:txBody>
                  <a:tcPr marL="87063" marR="87063" marT="43532" marB="43532" anchor="ctr">
                    <a:lnL>
                      <a:noFill/>
                    </a:lnL>
                    <a:lnR w="6350" cap="flat" cmpd="sng" algn="ctr">
                      <a:noFill/>
                      <a:prstDash val="solid"/>
                      <a:miter lim="800000"/>
                    </a:lnR>
                    <a:lnT w="6350" cap="flat" cmpd="sng" algn="ctr">
                      <a:noFill/>
                      <a:prstDash val="solid"/>
                      <a:miter lim="800000"/>
                    </a:lnT>
                    <a:lnB w="1905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566397543"/>
                  </a:ext>
                </a:extLst>
              </a:tr>
              <a:tr h="1235762">
                <a:tc vMerge="1">
                  <a:txBody>
                    <a:bodyPr/>
                    <a:lstStyle/>
                    <a:p>
                      <a:endParaRPr lang="en-US" sz="900" dirty="0"/>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C00000"/>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400" b="0" dirty="0">
                          <a:solidFill>
                            <a:schemeClr val="bg1"/>
                          </a:solidFill>
                          <a:latin typeface="American Typewriter" panose="02090604020004020304" pitchFamily="18" charset="77"/>
                        </a:rPr>
                        <a:t>2. Procedures by which parents may learn about the course of study for their children and review learning materials, including the source of any supplemental educational materials.</a:t>
                      </a:r>
                    </a:p>
                  </a:txBody>
                  <a:tcPr marL="87063" marR="87063" marT="43532" marB="43532" anchor="ctr">
                    <a:lnL w="19050" cap="flat" cmpd="sng" algn="ctr">
                      <a:noFill/>
                      <a:prstDash val="solid"/>
                      <a:miter lim="800000"/>
                    </a:lnL>
                    <a:lnR w="6350" cap="flat" cmpd="sng" algn="ctr">
                      <a:noFill/>
                      <a:prstDash val="solid"/>
                      <a:miter lim="800000"/>
                    </a:lnR>
                    <a:lnT w="19050" cap="flat" cmpd="sng" algn="ctr">
                      <a:noFill/>
                      <a:prstDash val="solid"/>
                      <a:miter lim="800000"/>
                    </a:lnT>
                    <a:lnB>
                      <a:noFill/>
                    </a:lnB>
                    <a:lnTlToBr w="12700" cmpd="sng">
                      <a:noFill/>
                      <a:prstDash val="solid"/>
                    </a:lnTlToBr>
                    <a:lnBlToTr w="12700" cmpd="sng">
                      <a:noFill/>
                      <a:prstDash val="solid"/>
                    </a:lnBlToTr>
                  </a:tcPr>
                </a:tc>
                <a:extLst>
                  <a:ext uri="{0D108BD9-81ED-4DB2-BD59-A6C34878D82A}">
                    <a16:rowId xmlns:a16="http://schemas.microsoft.com/office/drawing/2014/main" val="4194461355"/>
                  </a:ext>
                </a:extLst>
              </a:tr>
              <a:tr h="2380679">
                <a:tc vMerge="1">
                  <a:txBody>
                    <a:bodyPr/>
                    <a:lstStyle/>
                    <a:p>
                      <a:endParaRPr lang="en-US" sz="900" dirty="0"/>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C00000"/>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400" b="0" dirty="0">
                          <a:solidFill>
                            <a:schemeClr val="bg1"/>
                          </a:solidFill>
                          <a:latin typeface="American Typewriter" panose="02090604020004020304" pitchFamily="18" charset="77"/>
                        </a:rPr>
                        <a:t>3. Procedures by which parents who object to any learning material or activity on the basis that the material or activity is harmful may withdraw their children from the activity or from the class or program in which the material is used.  Objection to a learning material or activity on the basis that the material or activity is harmful includes objection to the material or activity because it questions beliefs or practices in sex, morality or religion.</a:t>
                      </a:r>
                    </a:p>
                  </a:txBody>
                  <a:tcPr marL="87063" marR="87063" marT="43532" marB="43532" anchor="ctr">
                    <a:lnL w="19050" cap="flat" cmpd="sng" algn="ctr">
                      <a:noFill/>
                      <a:prstDash val="solid"/>
                      <a:miter lim="800000"/>
                    </a:lnL>
                    <a:lnR w="6350" cap="flat" cmpd="sng" algn="ctr">
                      <a:noFill/>
                      <a:prstDash val="solid"/>
                      <a:miter lim="800000"/>
                    </a:lnR>
                    <a:lnT>
                      <a:noFill/>
                    </a:lnT>
                    <a:lnB w="635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3311543652"/>
                  </a:ext>
                </a:extLst>
              </a:tr>
            </a:tbl>
          </a:graphicData>
        </a:graphic>
      </p:graphicFrame>
      <p:sp>
        <p:nvSpPr>
          <p:cNvPr id="15" name="TextBox 14">
            <a:extLst>
              <a:ext uri="{FF2B5EF4-FFF2-40B4-BE49-F238E27FC236}">
                <a16:creationId xmlns:a16="http://schemas.microsoft.com/office/drawing/2014/main" id="{599D8ACA-4AE4-97B5-63D9-E85790EF0264}"/>
              </a:ext>
            </a:extLst>
          </p:cNvPr>
          <p:cNvSpPr txBox="1"/>
          <p:nvPr/>
        </p:nvSpPr>
        <p:spPr>
          <a:xfrm>
            <a:off x="287948" y="273935"/>
            <a:ext cx="11204942" cy="584775"/>
          </a:xfrm>
          <a:prstGeom prst="rect">
            <a:avLst/>
          </a:prstGeom>
          <a:noFill/>
        </p:spPr>
        <p:txBody>
          <a:bodyPr wrap="square" anchor="ctr">
            <a:spAutoFit/>
          </a:bodyPr>
          <a:lstStyle/>
          <a:p>
            <a:r>
              <a:rPr lang="en-US" sz="3200" b="1" dirty="0">
                <a:solidFill>
                  <a:schemeClr val="bg1"/>
                </a:solidFill>
                <a:latin typeface="Chalkboard" panose="03050602040202020205" pitchFamily="66" charset="77"/>
              </a:rPr>
              <a:t>15-102. Parental involvement in the school; definition</a:t>
            </a:r>
          </a:p>
        </p:txBody>
      </p:sp>
      <p:pic>
        <p:nvPicPr>
          <p:cNvPr id="19" name="Picture 18" descr="Text, letter&#10;&#10;Description automatically generated">
            <a:extLst>
              <a:ext uri="{FF2B5EF4-FFF2-40B4-BE49-F238E27FC236}">
                <a16:creationId xmlns:a16="http://schemas.microsoft.com/office/drawing/2014/main" id="{C10E5E8E-B59F-0632-B9A9-526F511602E9}"/>
              </a:ext>
            </a:extLst>
          </p:cNvPr>
          <p:cNvPicPr>
            <a:picLocks noChangeAspect="1"/>
          </p:cNvPicPr>
          <p:nvPr/>
        </p:nvPicPr>
        <p:blipFill rotWithShape="1">
          <a:blip r:embed="rId3"/>
          <a:srcRect l="10543" t="5911" r="6909" b="63887"/>
          <a:stretch/>
        </p:blipFill>
        <p:spPr>
          <a:xfrm>
            <a:off x="566987" y="1383323"/>
            <a:ext cx="4790460" cy="2176274"/>
          </a:xfrm>
          <a:prstGeom prst="rect">
            <a:avLst/>
          </a:prstGeom>
        </p:spPr>
      </p:pic>
    </p:spTree>
    <p:extLst>
      <p:ext uri="{BB962C8B-B14F-4D97-AF65-F5344CB8AC3E}">
        <p14:creationId xmlns:p14="http://schemas.microsoft.com/office/powerpoint/2010/main" val="20337637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1E028A-AD31-6144-122E-A64C5D448F78}"/>
              </a:ext>
            </a:extLst>
          </p:cNvPr>
          <p:cNvSpPr>
            <a:spLocks noGrp="1"/>
          </p:cNvSpPr>
          <p:nvPr>
            <p:ph type="title"/>
          </p:nvPr>
        </p:nvSpPr>
        <p:spPr/>
        <p:txBody>
          <a:bodyPr/>
          <a:lstStyle/>
          <a:p>
            <a:endParaRPr lang="en-US"/>
          </a:p>
        </p:txBody>
      </p:sp>
      <p:pic>
        <p:nvPicPr>
          <p:cNvPr id="12" name="Content Placeholder 3">
            <a:extLst>
              <a:ext uri="{FF2B5EF4-FFF2-40B4-BE49-F238E27FC236}">
                <a16:creationId xmlns:a16="http://schemas.microsoft.com/office/drawing/2014/main" id="{7FA89F78-66E8-61A2-BF3F-D23FC367E0B1}"/>
              </a:ext>
            </a:extLst>
          </p:cNvPr>
          <p:cNvPicPr>
            <a:picLocks noGrp="1" noChangeAspect="1"/>
          </p:cNvPicPr>
          <p:nvPr>
            <p:ph idx="1"/>
          </p:nvPr>
        </p:nvPicPr>
        <p:blipFill>
          <a:blip r:embed="rId2"/>
          <a:stretch>
            <a:fillRect/>
          </a:stretch>
        </p:blipFill>
        <p:spPr>
          <a:xfrm>
            <a:off x="0" y="0"/>
            <a:ext cx="12191997" cy="6858000"/>
          </a:xfrm>
          <a:prstGeom prst="rect">
            <a:avLst/>
          </a:prstGeom>
        </p:spPr>
      </p:pic>
      <p:sp>
        <p:nvSpPr>
          <p:cNvPr id="15" name="TextBox 14">
            <a:extLst>
              <a:ext uri="{FF2B5EF4-FFF2-40B4-BE49-F238E27FC236}">
                <a16:creationId xmlns:a16="http://schemas.microsoft.com/office/drawing/2014/main" id="{599D8ACA-4AE4-97B5-63D9-E85790EF0264}"/>
              </a:ext>
            </a:extLst>
          </p:cNvPr>
          <p:cNvSpPr txBox="1"/>
          <p:nvPr/>
        </p:nvSpPr>
        <p:spPr>
          <a:xfrm>
            <a:off x="493529" y="417404"/>
            <a:ext cx="11204942" cy="584775"/>
          </a:xfrm>
          <a:prstGeom prst="rect">
            <a:avLst/>
          </a:prstGeom>
          <a:noFill/>
        </p:spPr>
        <p:txBody>
          <a:bodyPr wrap="square" anchor="ctr">
            <a:spAutoFit/>
          </a:bodyPr>
          <a:lstStyle/>
          <a:p>
            <a:r>
              <a:rPr lang="en-US" sz="3200" b="1" dirty="0">
                <a:solidFill>
                  <a:schemeClr val="bg1"/>
                </a:solidFill>
                <a:latin typeface="Chalkboard" panose="03050602040202020205" pitchFamily="66" charset="77"/>
              </a:rPr>
              <a:t>15-102. Parental involvement in the school; definition</a:t>
            </a:r>
          </a:p>
        </p:txBody>
      </p:sp>
      <p:pic>
        <p:nvPicPr>
          <p:cNvPr id="5" name="Picture 4">
            <a:extLst>
              <a:ext uri="{FF2B5EF4-FFF2-40B4-BE49-F238E27FC236}">
                <a16:creationId xmlns:a16="http://schemas.microsoft.com/office/drawing/2014/main" id="{9E86C66A-0929-223A-2208-794C37493171}"/>
              </a:ext>
            </a:extLst>
          </p:cNvPr>
          <p:cNvPicPr>
            <a:picLocks noChangeAspect="1"/>
          </p:cNvPicPr>
          <p:nvPr/>
        </p:nvPicPr>
        <p:blipFill>
          <a:blip r:embed="rId3"/>
          <a:stretch>
            <a:fillRect/>
          </a:stretch>
        </p:blipFill>
        <p:spPr>
          <a:xfrm>
            <a:off x="6988015" y="1130953"/>
            <a:ext cx="4783412" cy="5619673"/>
          </a:xfrm>
          <a:prstGeom prst="rect">
            <a:avLst/>
          </a:prstGeom>
        </p:spPr>
      </p:pic>
      <p:pic>
        <p:nvPicPr>
          <p:cNvPr id="7" name="Picture 6" descr="Text, letter&#10;&#10;Description automatically generated">
            <a:extLst>
              <a:ext uri="{FF2B5EF4-FFF2-40B4-BE49-F238E27FC236}">
                <a16:creationId xmlns:a16="http://schemas.microsoft.com/office/drawing/2014/main" id="{09CBA693-B1BC-1F7D-14E7-815554E5FE61}"/>
              </a:ext>
            </a:extLst>
          </p:cNvPr>
          <p:cNvPicPr>
            <a:picLocks noChangeAspect="1"/>
          </p:cNvPicPr>
          <p:nvPr/>
        </p:nvPicPr>
        <p:blipFill rotWithShape="1">
          <a:blip r:embed="rId4"/>
          <a:srcRect b="6902"/>
          <a:stretch/>
        </p:blipFill>
        <p:spPr>
          <a:xfrm>
            <a:off x="619089" y="3535511"/>
            <a:ext cx="4609404" cy="3215115"/>
          </a:xfrm>
          <a:prstGeom prst="rect">
            <a:avLst/>
          </a:prstGeom>
        </p:spPr>
      </p:pic>
      <p:graphicFrame>
        <p:nvGraphicFramePr>
          <p:cNvPr id="3" name="Table 3">
            <a:extLst>
              <a:ext uri="{FF2B5EF4-FFF2-40B4-BE49-F238E27FC236}">
                <a16:creationId xmlns:a16="http://schemas.microsoft.com/office/drawing/2014/main" id="{2B6BF372-7A66-51DE-C04C-92A524FE1895}"/>
              </a:ext>
            </a:extLst>
          </p:cNvPr>
          <p:cNvGraphicFramePr>
            <a:graphicFrameLocks noGrp="1"/>
          </p:cNvGraphicFramePr>
          <p:nvPr>
            <p:extLst>
              <p:ext uri="{D42A27DB-BD31-4B8C-83A1-F6EECF244321}">
                <p14:modId xmlns:p14="http://schemas.microsoft.com/office/powerpoint/2010/main" val="4166133339"/>
              </p:ext>
            </p:extLst>
          </p:nvPr>
        </p:nvGraphicFramePr>
        <p:xfrm>
          <a:off x="619088" y="1130953"/>
          <a:ext cx="6149815" cy="2316480"/>
        </p:xfrm>
        <a:graphic>
          <a:graphicData uri="http://schemas.openxmlformats.org/drawingml/2006/table">
            <a:tbl>
              <a:tblPr firstRow="1" bandRow="1">
                <a:tableStyleId>{00A15C55-8517-42AA-B614-E9B94910E393}</a:tableStyleId>
              </a:tblPr>
              <a:tblGrid>
                <a:gridCol w="6149815">
                  <a:extLst>
                    <a:ext uri="{9D8B030D-6E8A-4147-A177-3AD203B41FA5}">
                      <a16:colId xmlns:a16="http://schemas.microsoft.com/office/drawing/2014/main" val="1235923289"/>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American Typewriter" panose="02090604020004020304" pitchFamily="18" charset="77"/>
                        </a:rPr>
                        <a:t>A. The governing board, in consultation with parents, teachers and administrators, shall develop and adopt a policy to promote the involvement of parents and guardians of children enrolled in the schools within the school district, including:</a:t>
                      </a:r>
                    </a:p>
                  </a:txBody>
                  <a:tcPr/>
                </a:tc>
                <a:extLst>
                  <a:ext uri="{0D108BD9-81ED-4DB2-BD59-A6C34878D82A}">
                    <a16:rowId xmlns:a16="http://schemas.microsoft.com/office/drawing/2014/main" val="57542659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American Typewriter" panose="02090604020004020304" pitchFamily="18" charset="77"/>
                        </a:rPr>
                        <a:t>4. If a school district offers any sex education curricula pursuant to section 15-711 or 15-716 or pursuant to any rules adopted by the state board of education, procedures to prohibit the school district from providing sex education instruction to a pupil unless the pupil's parent provides written permission for the child to participate in the sex education curricula.</a:t>
                      </a:r>
                    </a:p>
                  </a:txBody>
                  <a:tcPr/>
                </a:tc>
                <a:extLst>
                  <a:ext uri="{0D108BD9-81ED-4DB2-BD59-A6C34878D82A}">
                    <a16:rowId xmlns:a16="http://schemas.microsoft.com/office/drawing/2014/main" val="2231002810"/>
                  </a:ext>
                </a:extLst>
              </a:tr>
            </a:tbl>
          </a:graphicData>
        </a:graphic>
      </p:graphicFrame>
      <p:pic>
        <p:nvPicPr>
          <p:cNvPr id="9" name="Picture 8">
            <a:extLst>
              <a:ext uri="{FF2B5EF4-FFF2-40B4-BE49-F238E27FC236}">
                <a16:creationId xmlns:a16="http://schemas.microsoft.com/office/drawing/2014/main" id="{46FF6F6B-EA6B-9246-8C09-4F44522E55C1}"/>
              </a:ext>
            </a:extLst>
          </p:cNvPr>
          <p:cNvPicPr>
            <a:picLocks noChangeAspect="1"/>
          </p:cNvPicPr>
          <p:nvPr/>
        </p:nvPicPr>
        <p:blipFill>
          <a:blip r:embed="rId5"/>
          <a:stretch>
            <a:fillRect/>
          </a:stretch>
        </p:blipFill>
        <p:spPr>
          <a:xfrm>
            <a:off x="5203986" y="3535510"/>
            <a:ext cx="1751646" cy="3215116"/>
          </a:xfrm>
          <a:prstGeom prst="rect">
            <a:avLst/>
          </a:prstGeom>
        </p:spPr>
      </p:pic>
    </p:spTree>
    <p:extLst>
      <p:ext uri="{BB962C8B-B14F-4D97-AF65-F5344CB8AC3E}">
        <p14:creationId xmlns:p14="http://schemas.microsoft.com/office/powerpoint/2010/main" val="4891328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1E028A-AD31-6144-122E-A64C5D448F78}"/>
              </a:ext>
            </a:extLst>
          </p:cNvPr>
          <p:cNvSpPr>
            <a:spLocks noGrp="1"/>
          </p:cNvSpPr>
          <p:nvPr>
            <p:ph type="title"/>
          </p:nvPr>
        </p:nvSpPr>
        <p:spPr/>
        <p:txBody>
          <a:bodyPr/>
          <a:lstStyle/>
          <a:p>
            <a:endParaRPr lang="en-US"/>
          </a:p>
        </p:txBody>
      </p:sp>
      <p:pic>
        <p:nvPicPr>
          <p:cNvPr id="12" name="Content Placeholder 3">
            <a:extLst>
              <a:ext uri="{FF2B5EF4-FFF2-40B4-BE49-F238E27FC236}">
                <a16:creationId xmlns:a16="http://schemas.microsoft.com/office/drawing/2014/main" id="{7FA89F78-66E8-61A2-BF3F-D23FC367E0B1}"/>
              </a:ext>
            </a:extLst>
          </p:cNvPr>
          <p:cNvPicPr>
            <a:picLocks noGrp="1" noChangeAspect="1"/>
          </p:cNvPicPr>
          <p:nvPr>
            <p:ph idx="1"/>
          </p:nvPr>
        </p:nvPicPr>
        <p:blipFill>
          <a:blip r:embed="rId2"/>
          <a:stretch>
            <a:fillRect/>
          </a:stretch>
        </p:blipFill>
        <p:spPr>
          <a:xfrm>
            <a:off x="3" y="0"/>
            <a:ext cx="12191997" cy="6858000"/>
          </a:xfrm>
          <a:prstGeom prst="rect">
            <a:avLst/>
          </a:prstGeom>
        </p:spPr>
      </p:pic>
      <p:graphicFrame>
        <p:nvGraphicFramePr>
          <p:cNvPr id="13" name="Table 9">
            <a:extLst>
              <a:ext uri="{FF2B5EF4-FFF2-40B4-BE49-F238E27FC236}">
                <a16:creationId xmlns:a16="http://schemas.microsoft.com/office/drawing/2014/main" id="{68FAB21B-1C14-8D9B-8909-700EF48CD5CB}"/>
              </a:ext>
            </a:extLst>
          </p:cNvPr>
          <p:cNvGraphicFramePr>
            <a:graphicFrameLocks noGrp="1"/>
          </p:cNvGraphicFramePr>
          <p:nvPr>
            <p:extLst>
              <p:ext uri="{D42A27DB-BD31-4B8C-83A1-F6EECF244321}">
                <p14:modId xmlns:p14="http://schemas.microsoft.com/office/powerpoint/2010/main" val="2063992376"/>
              </p:ext>
            </p:extLst>
          </p:nvPr>
        </p:nvGraphicFramePr>
        <p:xfrm>
          <a:off x="588491" y="1690688"/>
          <a:ext cx="11015017" cy="2809797"/>
        </p:xfrm>
        <a:graphic>
          <a:graphicData uri="http://schemas.openxmlformats.org/drawingml/2006/table">
            <a:tbl>
              <a:tblPr firstRow="1" bandRow="1">
                <a:effectLst>
                  <a:outerShdw blurRad="50800" dist="38100" algn="l" rotWithShape="0">
                    <a:prstClr val="black">
                      <a:alpha val="40000"/>
                    </a:prstClr>
                  </a:outerShdw>
                </a:effectLst>
                <a:tableStyleId>{D113A9D2-9D6B-4929-AA2D-F23B5EE8CBE7}</a:tableStyleId>
              </a:tblPr>
              <a:tblGrid>
                <a:gridCol w="3643540">
                  <a:extLst>
                    <a:ext uri="{9D8B030D-6E8A-4147-A177-3AD203B41FA5}">
                      <a16:colId xmlns:a16="http://schemas.microsoft.com/office/drawing/2014/main" val="2576773591"/>
                    </a:ext>
                  </a:extLst>
                </a:gridCol>
                <a:gridCol w="7371477">
                  <a:extLst>
                    <a:ext uri="{9D8B030D-6E8A-4147-A177-3AD203B41FA5}">
                      <a16:colId xmlns:a16="http://schemas.microsoft.com/office/drawing/2014/main" val="3659735024"/>
                    </a:ext>
                  </a:extLst>
                </a:gridCol>
              </a:tblGrid>
              <a:tr h="948143">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latin typeface="American Typewriter" panose="02090604020004020304" pitchFamily="18" charset="77"/>
                        </a:rPr>
                        <a:t>A. The governing board, in consultation with parents, teachers and administrators, </a:t>
                      </a:r>
                      <a:r>
                        <a:rPr lang="en-US" sz="1800" b="1" i="0" dirty="0">
                          <a:solidFill>
                            <a:srgbClr val="FFFF00"/>
                          </a:solidFill>
                          <a:latin typeface="American Typewriter" panose="02090604020004020304" pitchFamily="18" charset="77"/>
                        </a:rPr>
                        <a:t>shall</a:t>
                      </a:r>
                      <a:r>
                        <a:rPr lang="en-US" sz="1800" b="0" dirty="0">
                          <a:latin typeface="American Typewriter" panose="02090604020004020304" pitchFamily="18" charset="77"/>
                        </a:rPr>
                        <a:t> develop and adopt a policy to promote the involvement of parents and guardians of children enrolled in the schools within the school district, including:</a:t>
                      </a:r>
                    </a:p>
                  </a:txBody>
                  <a:tcPr marL="87063" marR="87063" marT="43532" marB="43532" anchor="ctr">
                    <a:lnL w="6350" cap="flat" cmpd="sng" algn="ctr">
                      <a:noFill/>
                      <a:prstDash val="solid"/>
                      <a:miter lim="800000"/>
                    </a:lnL>
                    <a:lnR w="6350" cap="flat" cmpd="sng" algn="ctr">
                      <a:noFill/>
                      <a:prstDash val="solid"/>
                      <a:miter lim="800000"/>
                    </a:lnR>
                    <a:lnT w="6350" cap="flat" cmpd="sng" algn="ctr">
                      <a:noFill/>
                      <a:prstDash val="solid"/>
                      <a:miter lim="800000"/>
                    </a:lnT>
                    <a:lnB w="19050" cap="flat" cmpd="sng" algn="ctr">
                      <a:noFill/>
                      <a:prstDash val="solid"/>
                      <a:miter lim="800000"/>
                    </a:lnB>
                    <a:lnTlToBr w="12700" cmpd="sng">
                      <a:noFill/>
                      <a:prstDash val="solid"/>
                    </a:lnTlToBr>
                    <a:lnBlToTr w="12700" cmpd="sng">
                      <a:noFill/>
                      <a:prstDash val="solid"/>
                    </a:lnBlToTr>
                  </a:tcPr>
                </a:tc>
                <a:tc>
                  <a:txBody>
                    <a:bodyPr/>
                    <a:lstStyle/>
                    <a:p>
                      <a:r>
                        <a:rPr lang="en-US" sz="1800" b="0" dirty="0">
                          <a:latin typeface="American Typewriter" panose="02090604020004020304" pitchFamily="18" charset="77"/>
                        </a:rPr>
                        <a:t>5. Procedures by which parents will be notified in advance of and given the opportunity to opt their children in to any instruction, learning materials or presentations regarding sexuality, in courses other than formal sex education curricula.</a:t>
                      </a:r>
                      <a:endParaRPr lang="en-US" sz="1800" b="0" dirty="0">
                        <a:solidFill>
                          <a:schemeClr val="bg1"/>
                        </a:solidFill>
                        <a:latin typeface="American Typewriter" panose="02090604020004020304" pitchFamily="18" charset="77"/>
                      </a:endParaRPr>
                    </a:p>
                  </a:txBody>
                  <a:tcPr marL="87063" marR="87063" marT="43532" marB="43532" anchor="ctr">
                    <a:lnL>
                      <a:noFill/>
                    </a:lnL>
                    <a:lnR w="6350" cap="flat" cmpd="sng" algn="ctr">
                      <a:noFill/>
                      <a:prstDash val="solid"/>
                      <a:miter lim="800000"/>
                    </a:lnR>
                    <a:lnT w="6350" cap="flat" cmpd="sng" algn="ctr">
                      <a:noFill/>
                      <a:prstDash val="solid"/>
                      <a:miter lim="800000"/>
                    </a:lnT>
                    <a:lnB w="1905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566397543"/>
                  </a:ext>
                </a:extLst>
              </a:tr>
              <a:tr h="1625453">
                <a:tc vMerge="1">
                  <a:txBody>
                    <a:bodyPr/>
                    <a:lstStyle/>
                    <a:p>
                      <a:endParaRPr lang="en-US" sz="1050" dirty="0"/>
                    </a:p>
                  </a:txBody>
                  <a:tcPr marL="87063" marR="87063" marT="43532" marB="43532" anchor="ctr">
                    <a:lnL w="6350" cap="flat" cmpd="sng" algn="ctr">
                      <a:noFill/>
                      <a:prstDash val="solid"/>
                      <a:miter lim="800000"/>
                    </a:lnL>
                    <a:lnR>
                      <a:noFill/>
                    </a:lnR>
                    <a:lnT w="6350" cap="flat" cmpd="sng" algn="ctr">
                      <a:noFill/>
                      <a:prstDash val="solid"/>
                      <a:miter lim="800000"/>
                    </a:lnT>
                    <a:lnB w="19050" cap="flat" cmpd="sng" algn="ctr">
                      <a:noFill/>
                      <a:prstDash val="solid"/>
                      <a:miter lim="800000"/>
                    </a:lnB>
                    <a:lnTlToBr w="12700" cmpd="sng">
                      <a:noFill/>
                      <a:prstDash val="solid"/>
                    </a:lnTlToBr>
                    <a:lnBlToTr w="12700" cmpd="sng">
                      <a:noFill/>
                      <a:prstDash val="solid"/>
                    </a:lnBlToTr>
                  </a:tcPr>
                </a:tc>
                <a:tc>
                  <a:txBody>
                    <a:bodyPr/>
                    <a:lstStyle/>
                    <a:p>
                      <a:r>
                        <a:rPr lang="en-US" sz="1800" dirty="0">
                          <a:latin typeface="American Typewriter" panose="02090604020004020304" pitchFamily="18" charset="77"/>
                        </a:rPr>
                        <a:t>6. Procedures by which parents may learn about the nature and purpose of clubs and activities that are part of the school curriculum, extracurricular clubs and activities that have been approved by the school.</a:t>
                      </a:r>
                      <a:endParaRPr lang="en-US" sz="1800" b="0" dirty="0">
                        <a:solidFill>
                          <a:schemeClr val="bg1"/>
                        </a:solidFill>
                        <a:latin typeface="American Typewriter" panose="02090604020004020304" pitchFamily="18" charset="77"/>
                      </a:endParaRPr>
                    </a:p>
                  </a:txBody>
                  <a:tcPr marL="87063" marR="87063" marT="43532" marB="43532" anchor="ctr">
                    <a:lnL w="19050" cap="flat" cmpd="sng" algn="ctr">
                      <a:noFill/>
                      <a:prstDash val="solid"/>
                      <a:miter lim="800000"/>
                    </a:lnL>
                    <a:lnR w="6350" cap="flat" cmpd="sng" algn="ctr">
                      <a:noFill/>
                      <a:prstDash val="solid"/>
                      <a:miter lim="800000"/>
                    </a:lnR>
                    <a:lnT w="19050" cap="flat" cmpd="sng" algn="ctr">
                      <a:noFill/>
                      <a:prstDash val="solid"/>
                      <a:miter lim="800000"/>
                    </a:lnT>
                    <a:lnB>
                      <a:noFill/>
                    </a:lnB>
                    <a:lnTlToBr w="12700" cmpd="sng">
                      <a:noFill/>
                      <a:prstDash val="solid"/>
                    </a:lnTlToBr>
                    <a:lnBlToTr w="12700" cmpd="sng">
                      <a:noFill/>
                      <a:prstDash val="solid"/>
                    </a:lnBlToTr>
                  </a:tcPr>
                </a:tc>
                <a:extLst>
                  <a:ext uri="{0D108BD9-81ED-4DB2-BD59-A6C34878D82A}">
                    <a16:rowId xmlns:a16="http://schemas.microsoft.com/office/drawing/2014/main" val="4194461355"/>
                  </a:ext>
                </a:extLst>
              </a:tr>
            </a:tbl>
          </a:graphicData>
        </a:graphic>
      </p:graphicFrame>
      <p:sp>
        <p:nvSpPr>
          <p:cNvPr id="15" name="TextBox 14">
            <a:extLst>
              <a:ext uri="{FF2B5EF4-FFF2-40B4-BE49-F238E27FC236}">
                <a16:creationId xmlns:a16="http://schemas.microsoft.com/office/drawing/2014/main" id="{599D8ACA-4AE4-97B5-63D9-E85790EF0264}"/>
              </a:ext>
            </a:extLst>
          </p:cNvPr>
          <p:cNvSpPr txBox="1"/>
          <p:nvPr/>
        </p:nvSpPr>
        <p:spPr>
          <a:xfrm>
            <a:off x="297366" y="702059"/>
            <a:ext cx="11204942" cy="584775"/>
          </a:xfrm>
          <a:prstGeom prst="rect">
            <a:avLst/>
          </a:prstGeom>
          <a:noFill/>
        </p:spPr>
        <p:txBody>
          <a:bodyPr wrap="square" anchor="ctr">
            <a:spAutoFit/>
          </a:bodyPr>
          <a:lstStyle/>
          <a:p>
            <a:r>
              <a:rPr lang="en-US" sz="3200" b="1" dirty="0">
                <a:solidFill>
                  <a:schemeClr val="bg1"/>
                </a:solidFill>
                <a:latin typeface="Chalkboard" panose="03050602040202020205" pitchFamily="66" charset="77"/>
              </a:rPr>
              <a:t>15-102. Parental involvement in the school; definition</a:t>
            </a:r>
          </a:p>
        </p:txBody>
      </p:sp>
      <p:pic>
        <p:nvPicPr>
          <p:cNvPr id="7" name="Picture 6" descr="A picture containing writing implement, pencil, stationary&#10;&#10;Description automatically generated">
            <a:extLst>
              <a:ext uri="{FF2B5EF4-FFF2-40B4-BE49-F238E27FC236}">
                <a16:creationId xmlns:a16="http://schemas.microsoft.com/office/drawing/2014/main" id="{D140B504-4AA0-7687-1748-0DE50C72E28D}"/>
              </a:ext>
            </a:extLst>
          </p:cNvPr>
          <p:cNvPicPr>
            <a:picLocks noChangeAspect="1"/>
          </p:cNvPicPr>
          <p:nvPr/>
        </p:nvPicPr>
        <p:blipFill>
          <a:blip r:embed="rId3"/>
          <a:stretch>
            <a:fillRect/>
          </a:stretch>
        </p:blipFill>
        <p:spPr>
          <a:xfrm>
            <a:off x="-2" y="3736142"/>
            <a:ext cx="12192001" cy="4470011"/>
          </a:xfrm>
          <a:prstGeom prst="rect">
            <a:avLst/>
          </a:prstGeom>
        </p:spPr>
      </p:pic>
    </p:spTree>
    <p:extLst>
      <p:ext uri="{BB962C8B-B14F-4D97-AF65-F5344CB8AC3E}">
        <p14:creationId xmlns:p14="http://schemas.microsoft.com/office/powerpoint/2010/main" val="29304876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1E028A-AD31-6144-122E-A64C5D448F78}"/>
              </a:ext>
            </a:extLst>
          </p:cNvPr>
          <p:cNvSpPr>
            <a:spLocks noGrp="1"/>
          </p:cNvSpPr>
          <p:nvPr>
            <p:ph type="title"/>
          </p:nvPr>
        </p:nvSpPr>
        <p:spPr/>
        <p:txBody>
          <a:bodyPr/>
          <a:lstStyle/>
          <a:p>
            <a:endParaRPr lang="en-US"/>
          </a:p>
        </p:txBody>
      </p:sp>
      <p:pic>
        <p:nvPicPr>
          <p:cNvPr id="12" name="Content Placeholder 3">
            <a:extLst>
              <a:ext uri="{FF2B5EF4-FFF2-40B4-BE49-F238E27FC236}">
                <a16:creationId xmlns:a16="http://schemas.microsoft.com/office/drawing/2014/main" id="{7FA89F78-66E8-61A2-BF3F-D23FC367E0B1}"/>
              </a:ext>
            </a:extLst>
          </p:cNvPr>
          <p:cNvPicPr>
            <a:picLocks noGrp="1" noChangeAspect="1"/>
          </p:cNvPicPr>
          <p:nvPr>
            <p:ph idx="1"/>
          </p:nvPr>
        </p:nvPicPr>
        <p:blipFill>
          <a:blip r:embed="rId2"/>
          <a:stretch>
            <a:fillRect/>
          </a:stretch>
        </p:blipFill>
        <p:spPr>
          <a:xfrm>
            <a:off x="0" y="0"/>
            <a:ext cx="12286960" cy="6858000"/>
          </a:xfrm>
          <a:prstGeom prst="rect">
            <a:avLst/>
          </a:prstGeom>
        </p:spPr>
      </p:pic>
      <p:graphicFrame>
        <p:nvGraphicFramePr>
          <p:cNvPr id="4" name="Table 2">
            <a:extLst>
              <a:ext uri="{FF2B5EF4-FFF2-40B4-BE49-F238E27FC236}">
                <a16:creationId xmlns:a16="http://schemas.microsoft.com/office/drawing/2014/main" id="{2F242D47-9C32-74D4-CB7D-09BF824645A3}"/>
              </a:ext>
            </a:extLst>
          </p:cNvPr>
          <p:cNvGraphicFramePr>
            <a:graphicFrameLocks noGrp="1"/>
          </p:cNvGraphicFramePr>
          <p:nvPr>
            <p:extLst>
              <p:ext uri="{D42A27DB-BD31-4B8C-83A1-F6EECF244321}">
                <p14:modId xmlns:p14="http://schemas.microsoft.com/office/powerpoint/2010/main" val="2552999830"/>
              </p:ext>
            </p:extLst>
          </p:nvPr>
        </p:nvGraphicFramePr>
        <p:xfrm>
          <a:off x="470091" y="1055627"/>
          <a:ext cx="5813478" cy="5360195"/>
        </p:xfrm>
        <a:graphic>
          <a:graphicData uri="http://schemas.openxmlformats.org/drawingml/2006/table">
            <a:tbl>
              <a:tblPr firstRow="1" bandRow="1">
                <a:tableStyleId>{C4B1156A-380E-4F78-BDF5-A606A8083BF9}</a:tableStyleId>
              </a:tblPr>
              <a:tblGrid>
                <a:gridCol w="4344145">
                  <a:extLst>
                    <a:ext uri="{9D8B030D-6E8A-4147-A177-3AD203B41FA5}">
                      <a16:colId xmlns:a16="http://schemas.microsoft.com/office/drawing/2014/main" val="2843099758"/>
                    </a:ext>
                  </a:extLst>
                </a:gridCol>
                <a:gridCol w="1469333">
                  <a:extLst>
                    <a:ext uri="{9D8B030D-6E8A-4147-A177-3AD203B41FA5}">
                      <a16:colId xmlns:a16="http://schemas.microsoft.com/office/drawing/2014/main" val="2048142103"/>
                    </a:ext>
                  </a:extLst>
                </a:gridCol>
              </a:tblGrid>
              <a:tr h="33876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dirty="0">
                          <a:solidFill>
                            <a:schemeClr val="tx1"/>
                          </a:solidFill>
                          <a:latin typeface="American Typewriter" panose="02090604020004020304" pitchFamily="18" charset="77"/>
                        </a:rPr>
                        <a:t>(a) The right to opt in to a sex education curriculum if one is provided by the school district.</a:t>
                      </a:r>
                      <a:endParaRPr lang="en-US" sz="800" dirty="0">
                        <a:solidFill>
                          <a:schemeClr val="tx1"/>
                        </a:solidFill>
                        <a:latin typeface="American Typewriter" panose="02090604020004020304" pitchFamily="18" charset="77"/>
                      </a:endParaRPr>
                    </a:p>
                  </a:txBody>
                  <a:tcPr/>
                </a:tc>
                <a:tc>
                  <a:txBody>
                    <a:bodyPr/>
                    <a:lstStyle/>
                    <a:p>
                      <a:endParaRPr lang="en-US" sz="800" dirty="0">
                        <a:latin typeface="American Typewriter" panose="02090604020004020304" pitchFamily="18" charset="77"/>
                      </a:endParaRPr>
                    </a:p>
                  </a:txBody>
                  <a:tcPr/>
                </a:tc>
                <a:extLst>
                  <a:ext uri="{0D108BD9-81ED-4DB2-BD59-A6C34878D82A}">
                    <a16:rowId xmlns:a16="http://schemas.microsoft.com/office/drawing/2014/main" val="2117322091"/>
                  </a:ext>
                </a:extLst>
              </a:tr>
              <a:tr h="23339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latin typeface="American Typewriter" panose="02090604020004020304" pitchFamily="18" charset="77"/>
                        </a:rPr>
                        <a:t>(b) Open enrollment rights pursuant to section 15-816.01.</a:t>
                      </a:r>
                    </a:p>
                  </a:txBody>
                  <a:tcPr/>
                </a:tc>
                <a:tc>
                  <a:txBody>
                    <a:bodyPr/>
                    <a:lstStyle/>
                    <a:p>
                      <a:endParaRPr lang="en-US" sz="800" dirty="0">
                        <a:latin typeface="American Typewriter" panose="02090604020004020304" pitchFamily="18" charset="77"/>
                      </a:endParaRPr>
                    </a:p>
                  </a:txBody>
                  <a:tcPr/>
                </a:tc>
                <a:extLst>
                  <a:ext uri="{0D108BD9-81ED-4DB2-BD59-A6C34878D82A}">
                    <a16:rowId xmlns:a16="http://schemas.microsoft.com/office/drawing/2014/main" val="3884459027"/>
                  </a:ext>
                </a:extLst>
              </a:tr>
              <a:tr h="33876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latin typeface="American Typewriter" panose="02090604020004020304" pitchFamily="18" charset="77"/>
                        </a:rPr>
                        <a:t>(c) The right to opt out of assignments pursuant to this section.</a:t>
                      </a:r>
                    </a:p>
                  </a:txBody>
                  <a:tcPr/>
                </a:tc>
                <a:tc>
                  <a:txBody>
                    <a:bodyPr/>
                    <a:lstStyle/>
                    <a:p>
                      <a:r>
                        <a:rPr lang="en-US" sz="800" dirty="0">
                          <a:latin typeface="American Typewriter" panose="02090604020004020304" pitchFamily="18" charset="77"/>
                        </a:rPr>
                        <a:t>You have the right to OPT OUT of assignments</a:t>
                      </a:r>
                    </a:p>
                  </a:txBody>
                  <a:tcPr/>
                </a:tc>
                <a:extLst>
                  <a:ext uri="{0D108BD9-81ED-4DB2-BD59-A6C34878D82A}">
                    <a16:rowId xmlns:a16="http://schemas.microsoft.com/office/drawing/2014/main" val="3209075078"/>
                  </a:ext>
                </a:extLst>
              </a:tr>
              <a:tr h="33876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latin typeface="American Typewriter" panose="02090604020004020304" pitchFamily="18" charset="77"/>
                        </a:rPr>
                        <a:t>(d) The right to opt out of immunizations pursuant to section 15-873.</a:t>
                      </a:r>
                    </a:p>
                  </a:txBody>
                  <a:tcPr/>
                </a:tc>
                <a:tc>
                  <a:txBody>
                    <a:bodyPr/>
                    <a:lstStyle/>
                    <a:p>
                      <a:r>
                        <a:rPr lang="en-US" sz="800" dirty="0">
                          <a:latin typeface="American Typewriter" panose="02090604020004020304" pitchFamily="18" charset="77"/>
                        </a:rPr>
                        <a:t>Add “Notwithstanding” clause to 15-873. </a:t>
                      </a:r>
                    </a:p>
                  </a:txBody>
                  <a:tcPr/>
                </a:tc>
                <a:extLst>
                  <a:ext uri="{0D108BD9-81ED-4DB2-BD59-A6C34878D82A}">
                    <a16:rowId xmlns:a16="http://schemas.microsoft.com/office/drawing/2014/main" val="1956866604"/>
                  </a:ext>
                </a:extLst>
              </a:tr>
              <a:tr h="23339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latin typeface="American Typewriter" panose="02090604020004020304" pitchFamily="18" charset="77"/>
                        </a:rPr>
                        <a:t>(e) The promotion requirements prescribed in section 15-701.</a:t>
                      </a:r>
                    </a:p>
                  </a:txBody>
                  <a:tcPr/>
                </a:tc>
                <a:tc>
                  <a:txBody>
                    <a:bodyPr/>
                    <a:lstStyle/>
                    <a:p>
                      <a:endParaRPr lang="en-US" sz="800">
                        <a:latin typeface="American Typewriter" panose="02090604020004020304" pitchFamily="18" charset="77"/>
                      </a:endParaRPr>
                    </a:p>
                  </a:txBody>
                  <a:tcPr/>
                </a:tc>
                <a:extLst>
                  <a:ext uri="{0D108BD9-81ED-4DB2-BD59-A6C34878D82A}">
                    <a16:rowId xmlns:a16="http://schemas.microsoft.com/office/drawing/2014/main" val="4064438677"/>
                  </a:ext>
                </a:extLst>
              </a:tr>
              <a:tr h="33876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latin typeface="American Typewriter" panose="02090604020004020304" pitchFamily="18" charset="77"/>
                        </a:rPr>
                        <a:t>(f) The minimum course of study and competency requirements for graduation from high school prescribed in section 15-701.01.</a:t>
                      </a:r>
                    </a:p>
                  </a:txBody>
                  <a:tcPr/>
                </a:tc>
                <a:tc>
                  <a:txBody>
                    <a:bodyPr/>
                    <a:lstStyle/>
                    <a:p>
                      <a:endParaRPr lang="en-US" sz="800" dirty="0">
                        <a:latin typeface="American Typewriter" panose="02090604020004020304" pitchFamily="18" charset="77"/>
                      </a:endParaRPr>
                    </a:p>
                  </a:txBody>
                  <a:tcPr/>
                </a:tc>
                <a:extLst>
                  <a:ext uri="{0D108BD9-81ED-4DB2-BD59-A6C34878D82A}">
                    <a16:rowId xmlns:a16="http://schemas.microsoft.com/office/drawing/2014/main" val="2241561814"/>
                  </a:ext>
                </a:extLst>
              </a:tr>
              <a:tr h="7083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latin typeface="American Typewriter" panose="02090604020004020304" pitchFamily="18" charset="77"/>
                        </a:rPr>
                        <a:t>(g) The right to opt out of instruction on acquired immune deficiency syndrome pursuant to section 15-716.</a:t>
                      </a:r>
                    </a:p>
                  </a:txBody>
                  <a:tcPr/>
                </a:tc>
                <a:tc>
                  <a:txBody>
                    <a:bodyPr/>
                    <a:lstStyle/>
                    <a:p>
                      <a:r>
                        <a:rPr lang="en-US" sz="800" dirty="0">
                          <a:latin typeface="American Typewriter" panose="02090604020004020304" pitchFamily="18" charset="77"/>
                        </a:rPr>
                        <a:t>Amend “opt out” to “OPT IN”</a:t>
                      </a:r>
                    </a:p>
                    <a:p>
                      <a:r>
                        <a:rPr lang="en-US" sz="800" dirty="0">
                          <a:latin typeface="American Typewriter" panose="02090604020004020304" pitchFamily="18" charset="77"/>
                        </a:rPr>
                        <a:t>Amend 15-716 to adjust instruction to not include Kindergarten.</a:t>
                      </a:r>
                    </a:p>
                  </a:txBody>
                  <a:tcPr/>
                </a:tc>
                <a:extLst>
                  <a:ext uri="{0D108BD9-81ED-4DB2-BD59-A6C34878D82A}">
                    <a16:rowId xmlns:a16="http://schemas.microsoft.com/office/drawing/2014/main" val="1865406270"/>
                  </a:ext>
                </a:extLst>
              </a:tr>
              <a:tr h="23339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latin typeface="American Typewriter" panose="02090604020004020304" pitchFamily="18" charset="77"/>
                        </a:rPr>
                        <a:t>(h) The right to review test results pursuant to section 15-743.</a:t>
                      </a:r>
                    </a:p>
                  </a:txBody>
                  <a:tcPr/>
                </a:tc>
                <a:tc>
                  <a:txBody>
                    <a:bodyPr/>
                    <a:lstStyle/>
                    <a:p>
                      <a:endParaRPr lang="en-US" sz="800" dirty="0">
                        <a:latin typeface="American Typewriter" panose="02090604020004020304" pitchFamily="18" charset="77"/>
                      </a:endParaRPr>
                    </a:p>
                  </a:txBody>
                  <a:tcPr/>
                </a:tc>
                <a:extLst>
                  <a:ext uri="{0D108BD9-81ED-4DB2-BD59-A6C34878D82A}">
                    <a16:rowId xmlns:a16="http://schemas.microsoft.com/office/drawing/2014/main" val="611625356"/>
                  </a:ext>
                </a:extLst>
              </a:tr>
              <a:tr h="21557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latin typeface="American Typewriter" panose="02090604020004020304" pitchFamily="18" charset="77"/>
                        </a:rPr>
                        <a:t>(</a:t>
                      </a:r>
                      <a:r>
                        <a:rPr lang="en-US" sz="800" dirty="0" err="1">
                          <a:latin typeface="American Typewriter" panose="02090604020004020304" pitchFamily="18" charset="77"/>
                        </a:rPr>
                        <a:t>i</a:t>
                      </a:r>
                      <a:r>
                        <a:rPr lang="en-US" sz="800" dirty="0">
                          <a:latin typeface="American Typewriter" panose="02090604020004020304" pitchFamily="18" charset="77"/>
                        </a:rPr>
                        <a:t>) The right to participate in gifted programs pursuant to section 15-779.01.</a:t>
                      </a:r>
                    </a:p>
                  </a:txBody>
                  <a:tcPr/>
                </a:tc>
                <a:tc>
                  <a:txBody>
                    <a:bodyPr/>
                    <a:lstStyle/>
                    <a:p>
                      <a:endParaRPr lang="en-US" sz="800" dirty="0">
                        <a:latin typeface="American Typewriter" panose="02090604020004020304" pitchFamily="18" charset="77"/>
                      </a:endParaRPr>
                    </a:p>
                  </a:txBody>
                  <a:tcPr/>
                </a:tc>
                <a:extLst>
                  <a:ext uri="{0D108BD9-81ED-4DB2-BD59-A6C34878D82A}">
                    <a16:rowId xmlns:a16="http://schemas.microsoft.com/office/drawing/2014/main" val="1324364923"/>
                  </a:ext>
                </a:extLst>
              </a:tr>
              <a:tr h="23339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latin typeface="American Typewriter" panose="02090604020004020304" pitchFamily="18" charset="77"/>
                        </a:rPr>
                        <a:t>(j) The right to access instructional materials pursuant to section 15-730.</a:t>
                      </a:r>
                    </a:p>
                  </a:txBody>
                  <a:tcPr/>
                </a:tc>
                <a:tc>
                  <a:txBody>
                    <a:bodyPr/>
                    <a:lstStyle/>
                    <a:p>
                      <a:endParaRPr lang="en-US" sz="800" dirty="0">
                        <a:latin typeface="American Typewriter" panose="02090604020004020304" pitchFamily="18" charset="77"/>
                      </a:endParaRPr>
                    </a:p>
                  </a:txBody>
                  <a:tcPr/>
                </a:tc>
                <a:extLst>
                  <a:ext uri="{0D108BD9-81ED-4DB2-BD59-A6C34878D82A}">
                    <a16:rowId xmlns:a16="http://schemas.microsoft.com/office/drawing/2014/main" val="3973862221"/>
                  </a:ext>
                </a:extLst>
              </a:tr>
              <a:tr h="23339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latin typeface="American Typewriter" panose="02090604020004020304" pitchFamily="18" charset="77"/>
                        </a:rPr>
                        <a:t>(k) The right to receive a school report card pursuant to section 15-746.</a:t>
                      </a:r>
                    </a:p>
                  </a:txBody>
                  <a:tcPr/>
                </a:tc>
                <a:tc>
                  <a:txBody>
                    <a:bodyPr/>
                    <a:lstStyle/>
                    <a:p>
                      <a:endParaRPr lang="en-US" sz="800" dirty="0">
                        <a:latin typeface="American Typewriter" panose="02090604020004020304" pitchFamily="18" charset="77"/>
                      </a:endParaRPr>
                    </a:p>
                  </a:txBody>
                  <a:tcPr/>
                </a:tc>
                <a:extLst>
                  <a:ext uri="{0D108BD9-81ED-4DB2-BD59-A6C34878D82A}">
                    <a16:rowId xmlns:a16="http://schemas.microsoft.com/office/drawing/2014/main" val="2825863769"/>
                  </a:ext>
                </a:extLst>
              </a:tr>
              <a:tr h="23339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latin typeface="American Typewriter" panose="02090604020004020304" pitchFamily="18" charset="77"/>
                        </a:rPr>
                        <a:t>(l) The attendance requirements prescribed in sections 15-802, 15-803 and 15-821.</a:t>
                      </a:r>
                    </a:p>
                  </a:txBody>
                  <a:tcPr/>
                </a:tc>
                <a:tc>
                  <a:txBody>
                    <a:bodyPr/>
                    <a:lstStyle/>
                    <a:p>
                      <a:endParaRPr lang="en-US" sz="800" dirty="0">
                        <a:latin typeface="American Typewriter" panose="02090604020004020304" pitchFamily="18" charset="77"/>
                      </a:endParaRPr>
                    </a:p>
                  </a:txBody>
                  <a:tcPr/>
                </a:tc>
                <a:extLst>
                  <a:ext uri="{0D108BD9-81ED-4DB2-BD59-A6C34878D82A}">
                    <a16:rowId xmlns:a16="http://schemas.microsoft.com/office/drawing/2014/main" val="3663291958"/>
                  </a:ext>
                </a:extLst>
              </a:tr>
              <a:tr h="33876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latin typeface="American Typewriter" panose="02090604020004020304" pitchFamily="18" charset="77"/>
                        </a:rPr>
                        <a:t>(m) The right to public review of courses of study and textbooks pursuant to sections 15-721 and 15-722.</a:t>
                      </a:r>
                    </a:p>
                  </a:txBody>
                  <a:tcPr/>
                </a:tc>
                <a:tc>
                  <a:txBody>
                    <a:bodyPr/>
                    <a:lstStyle/>
                    <a:p>
                      <a:endParaRPr lang="en-US" sz="800" dirty="0">
                        <a:latin typeface="American Typewriter" panose="02090604020004020304" pitchFamily="18" charset="77"/>
                      </a:endParaRPr>
                    </a:p>
                  </a:txBody>
                  <a:tcPr/>
                </a:tc>
                <a:extLst>
                  <a:ext uri="{0D108BD9-81ED-4DB2-BD59-A6C34878D82A}">
                    <a16:rowId xmlns:a16="http://schemas.microsoft.com/office/drawing/2014/main" val="2251158770"/>
                  </a:ext>
                </a:extLst>
              </a:tr>
              <a:tr h="33876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latin typeface="American Typewriter" panose="02090604020004020304" pitchFamily="18" charset="77"/>
                        </a:rPr>
                        <a:t>(n) The right to be excused from school attendance for religious purposes pursuant to section 15-806.</a:t>
                      </a:r>
                    </a:p>
                  </a:txBody>
                  <a:tcPr/>
                </a:tc>
                <a:tc>
                  <a:txBody>
                    <a:bodyPr/>
                    <a:lstStyle/>
                    <a:p>
                      <a:endParaRPr lang="en-US" sz="800" dirty="0">
                        <a:latin typeface="American Typewriter" panose="02090604020004020304" pitchFamily="18" charset="77"/>
                      </a:endParaRPr>
                    </a:p>
                  </a:txBody>
                  <a:tcPr/>
                </a:tc>
                <a:extLst>
                  <a:ext uri="{0D108BD9-81ED-4DB2-BD59-A6C34878D82A}">
                    <a16:rowId xmlns:a16="http://schemas.microsoft.com/office/drawing/2014/main" val="2479010044"/>
                  </a:ext>
                </a:extLst>
              </a:tr>
              <a:tr h="21557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kern="1200" dirty="0">
                          <a:solidFill>
                            <a:schemeClr val="dk1"/>
                          </a:solidFill>
                          <a:effectLst/>
                          <a:latin typeface="American Typewriter" panose="02090604020004020304" pitchFamily="18" charset="77"/>
                        </a:rPr>
                        <a:t>(o)  Policies related to parental involvement pursuant to this section.</a:t>
                      </a:r>
                    </a:p>
                  </a:txBody>
                  <a:tcPr/>
                </a:tc>
                <a:tc>
                  <a:txBody>
                    <a:bodyPr/>
                    <a:lstStyle/>
                    <a:p>
                      <a:endParaRPr lang="en-US" sz="800" dirty="0">
                        <a:latin typeface="American Typewriter" panose="02090604020004020304" pitchFamily="18" charset="77"/>
                      </a:endParaRPr>
                    </a:p>
                  </a:txBody>
                  <a:tcPr/>
                </a:tc>
                <a:extLst>
                  <a:ext uri="{0D108BD9-81ED-4DB2-BD59-A6C34878D82A}">
                    <a16:rowId xmlns:a16="http://schemas.microsoft.com/office/drawing/2014/main" val="22995637"/>
                  </a:ext>
                </a:extLst>
              </a:tr>
              <a:tr h="23339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kern="1200" dirty="0">
                          <a:solidFill>
                            <a:schemeClr val="dk1"/>
                          </a:solidFill>
                          <a:effectLst/>
                          <a:latin typeface="American Typewriter" panose="02090604020004020304" pitchFamily="18" charset="77"/>
                        </a:rPr>
                        <a:t>(p) The right to seek membership on school councils pursuant to section 15-351.</a:t>
                      </a:r>
                      <a:endParaRPr lang="en-US" sz="800" dirty="0">
                        <a:latin typeface="American Typewriter" panose="02090604020004020304" pitchFamily="18" charset="77"/>
                      </a:endParaRPr>
                    </a:p>
                  </a:txBody>
                  <a:tcPr/>
                </a:tc>
                <a:tc>
                  <a:txBody>
                    <a:bodyPr/>
                    <a:lstStyle/>
                    <a:p>
                      <a:endParaRPr lang="en-US" sz="800" dirty="0">
                        <a:latin typeface="American Typewriter" panose="02090604020004020304" pitchFamily="18" charset="77"/>
                      </a:endParaRPr>
                    </a:p>
                  </a:txBody>
                  <a:tcPr/>
                </a:tc>
                <a:extLst>
                  <a:ext uri="{0D108BD9-81ED-4DB2-BD59-A6C34878D82A}">
                    <a16:rowId xmlns:a16="http://schemas.microsoft.com/office/drawing/2014/main" val="21668028"/>
                  </a:ext>
                </a:extLst>
              </a:tr>
              <a:tr h="33876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latin typeface="American Typewriter" panose="02090604020004020304" pitchFamily="18" charset="77"/>
                        </a:rPr>
                        <a:t>(q) Information about the student accountability information system as prescribed in section 15-1041.</a:t>
                      </a:r>
                    </a:p>
                  </a:txBody>
                  <a:tcPr/>
                </a:tc>
                <a:tc>
                  <a:txBody>
                    <a:bodyPr/>
                    <a:lstStyle/>
                    <a:p>
                      <a:endParaRPr lang="en-US" sz="800" dirty="0">
                        <a:latin typeface="American Typewriter" panose="02090604020004020304" pitchFamily="18" charset="77"/>
                      </a:endParaRPr>
                    </a:p>
                  </a:txBody>
                  <a:tcPr/>
                </a:tc>
                <a:extLst>
                  <a:ext uri="{0D108BD9-81ED-4DB2-BD59-A6C34878D82A}">
                    <a16:rowId xmlns:a16="http://schemas.microsoft.com/office/drawing/2014/main" val="3813657815"/>
                  </a:ext>
                </a:extLst>
              </a:tr>
              <a:tr h="21557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latin typeface="American Typewriter" panose="02090604020004020304" pitchFamily="18" charset="77"/>
                        </a:rPr>
                        <a:t>(r) The right to access the failing schools tutoring fund pursuant to section 15-241.</a:t>
                      </a:r>
                    </a:p>
                  </a:txBody>
                  <a:tcPr/>
                </a:tc>
                <a:tc>
                  <a:txBody>
                    <a:bodyPr/>
                    <a:lstStyle/>
                    <a:p>
                      <a:endParaRPr lang="en-US" sz="800" dirty="0">
                        <a:latin typeface="American Typewriter" panose="02090604020004020304" pitchFamily="18" charset="77"/>
                      </a:endParaRPr>
                    </a:p>
                  </a:txBody>
                  <a:tcPr/>
                </a:tc>
                <a:extLst>
                  <a:ext uri="{0D108BD9-81ED-4DB2-BD59-A6C34878D82A}">
                    <a16:rowId xmlns:a16="http://schemas.microsoft.com/office/drawing/2014/main" val="2593420880"/>
                  </a:ext>
                </a:extLst>
              </a:tr>
            </a:tbl>
          </a:graphicData>
        </a:graphic>
      </p:graphicFrame>
      <p:pic>
        <p:nvPicPr>
          <p:cNvPr id="10" name="Picture 9" descr="Text&#10;&#10;Description automatically generated">
            <a:extLst>
              <a:ext uri="{FF2B5EF4-FFF2-40B4-BE49-F238E27FC236}">
                <a16:creationId xmlns:a16="http://schemas.microsoft.com/office/drawing/2014/main" id="{FA1F4195-2051-6E38-8EED-DB5406EBC129}"/>
              </a:ext>
            </a:extLst>
          </p:cNvPr>
          <p:cNvPicPr>
            <a:picLocks noChangeAspect="1"/>
          </p:cNvPicPr>
          <p:nvPr/>
        </p:nvPicPr>
        <p:blipFill>
          <a:blip r:embed="rId3"/>
          <a:stretch>
            <a:fillRect/>
          </a:stretch>
        </p:blipFill>
        <p:spPr>
          <a:xfrm>
            <a:off x="6567266" y="3051498"/>
            <a:ext cx="5351585" cy="3364324"/>
          </a:xfrm>
          <a:prstGeom prst="rect">
            <a:avLst/>
          </a:prstGeom>
        </p:spPr>
      </p:pic>
      <p:pic>
        <p:nvPicPr>
          <p:cNvPr id="13" name="Picture 12" descr="Text&#10;&#10;Description automatically generated">
            <a:extLst>
              <a:ext uri="{FF2B5EF4-FFF2-40B4-BE49-F238E27FC236}">
                <a16:creationId xmlns:a16="http://schemas.microsoft.com/office/drawing/2014/main" id="{2EBDABB8-CE7B-FD5C-59A4-753FEE9311D3}"/>
              </a:ext>
            </a:extLst>
          </p:cNvPr>
          <p:cNvPicPr>
            <a:picLocks noChangeAspect="1"/>
          </p:cNvPicPr>
          <p:nvPr/>
        </p:nvPicPr>
        <p:blipFill>
          <a:blip r:embed="rId4"/>
          <a:stretch>
            <a:fillRect/>
          </a:stretch>
        </p:blipFill>
        <p:spPr>
          <a:xfrm>
            <a:off x="6607062" y="1055627"/>
            <a:ext cx="5356404" cy="1589642"/>
          </a:xfrm>
          <a:prstGeom prst="rect">
            <a:avLst/>
          </a:prstGeom>
        </p:spPr>
      </p:pic>
      <p:sp>
        <p:nvSpPr>
          <p:cNvPr id="16" name="TextBox 15">
            <a:extLst>
              <a:ext uri="{FF2B5EF4-FFF2-40B4-BE49-F238E27FC236}">
                <a16:creationId xmlns:a16="http://schemas.microsoft.com/office/drawing/2014/main" id="{9734DFB9-9564-68C0-F5C9-09D994B7E112}"/>
              </a:ext>
            </a:extLst>
          </p:cNvPr>
          <p:cNvSpPr txBox="1"/>
          <p:nvPr/>
        </p:nvSpPr>
        <p:spPr>
          <a:xfrm>
            <a:off x="470091" y="290283"/>
            <a:ext cx="11068928" cy="646331"/>
          </a:xfrm>
          <a:prstGeom prst="rect">
            <a:avLst/>
          </a:prstGeom>
          <a:noFill/>
        </p:spPr>
        <p:txBody>
          <a:bodyPr wrap="square">
            <a:spAutoFit/>
          </a:bodyPr>
          <a:lstStyle/>
          <a:p>
            <a:pPr marL="0" marR="0" indent="457200" algn="just">
              <a:spcBef>
                <a:spcPts val="0"/>
              </a:spcBef>
              <a:spcAft>
                <a:spcPts val="0"/>
              </a:spcAft>
            </a:pPr>
            <a:r>
              <a:rPr lang="en-US" sz="1800" b="1" dirty="0">
                <a:solidFill>
                  <a:schemeClr val="bg1"/>
                </a:solidFill>
                <a:effectLst/>
                <a:latin typeface="Chalkboard" panose="03050602040202020205" pitchFamily="66" charset="77"/>
                <a:ea typeface="Times New Roman" panose="02020603050405020304" pitchFamily="18" charset="0"/>
                <a:cs typeface="Times New Roman" panose="02020603050405020304" pitchFamily="18" charset="0"/>
              </a:rPr>
              <a:t>7.  Procedures by which parents may learn about parental rights and responsibilities under the laws of this state, including the following:</a:t>
            </a:r>
          </a:p>
        </p:txBody>
      </p:sp>
    </p:spTree>
    <p:extLst>
      <p:ext uri="{BB962C8B-B14F-4D97-AF65-F5344CB8AC3E}">
        <p14:creationId xmlns:p14="http://schemas.microsoft.com/office/powerpoint/2010/main" val="4853581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1E028A-AD31-6144-122E-A64C5D448F78}"/>
              </a:ext>
            </a:extLst>
          </p:cNvPr>
          <p:cNvSpPr>
            <a:spLocks noGrp="1"/>
          </p:cNvSpPr>
          <p:nvPr>
            <p:ph type="title"/>
          </p:nvPr>
        </p:nvSpPr>
        <p:spPr/>
        <p:txBody>
          <a:bodyPr/>
          <a:lstStyle/>
          <a:p>
            <a:endParaRPr lang="en-US"/>
          </a:p>
        </p:txBody>
      </p:sp>
      <p:pic>
        <p:nvPicPr>
          <p:cNvPr id="12" name="Content Placeholder 3">
            <a:extLst>
              <a:ext uri="{FF2B5EF4-FFF2-40B4-BE49-F238E27FC236}">
                <a16:creationId xmlns:a16="http://schemas.microsoft.com/office/drawing/2014/main" id="{7FA89F78-66E8-61A2-BF3F-D23FC367E0B1}"/>
              </a:ext>
            </a:extLst>
          </p:cNvPr>
          <p:cNvPicPr>
            <a:picLocks noGrp="1" noChangeAspect="1"/>
          </p:cNvPicPr>
          <p:nvPr>
            <p:ph idx="1"/>
          </p:nvPr>
        </p:nvPicPr>
        <p:blipFill>
          <a:blip r:embed="rId2"/>
          <a:stretch>
            <a:fillRect/>
          </a:stretch>
        </p:blipFill>
        <p:spPr>
          <a:xfrm>
            <a:off x="0" y="0"/>
            <a:ext cx="12286960" cy="6858000"/>
          </a:xfrm>
          <a:prstGeom prst="rect">
            <a:avLst/>
          </a:prstGeom>
        </p:spPr>
      </p:pic>
      <p:pic>
        <p:nvPicPr>
          <p:cNvPr id="10" name="Picture 9" descr="Text&#10;&#10;Description automatically generated">
            <a:extLst>
              <a:ext uri="{FF2B5EF4-FFF2-40B4-BE49-F238E27FC236}">
                <a16:creationId xmlns:a16="http://schemas.microsoft.com/office/drawing/2014/main" id="{FA1F4195-2051-6E38-8EED-DB5406EBC129}"/>
              </a:ext>
            </a:extLst>
          </p:cNvPr>
          <p:cNvPicPr>
            <a:picLocks noChangeAspect="1"/>
          </p:cNvPicPr>
          <p:nvPr/>
        </p:nvPicPr>
        <p:blipFill>
          <a:blip r:embed="rId3"/>
          <a:stretch>
            <a:fillRect/>
          </a:stretch>
        </p:blipFill>
        <p:spPr>
          <a:xfrm>
            <a:off x="6524212" y="310656"/>
            <a:ext cx="4960306" cy="3118344"/>
          </a:xfrm>
          <a:prstGeom prst="rect">
            <a:avLst/>
          </a:prstGeom>
        </p:spPr>
      </p:pic>
      <p:pic>
        <p:nvPicPr>
          <p:cNvPr id="3" name="Picture 2" descr="Text&#10;&#10;Description automatically generated">
            <a:extLst>
              <a:ext uri="{FF2B5EF4-FFF2-40B4-BE49-F238E27FC236}">
                <a16:creationId xmlns:a16="http://schemas.microsoft.com/office/drawing/2014/main" id="{AD3755ED-4A1A-A726-9FDF-3C4904084CF5}"/>
              </a:ext>
            </a:extLst>
          </p:cNvPr>
          <p:cNvPicPr>
            <a:picLocks noChangeAspect="1"/>
          </p:cNvPicPr>
          <p:nvPr/>
        </p:nvPicPr>
        <p:blipFill>
          <a:blip r:embed="rId4"/>
          <a:stretch>
            <a:fillRect/>
          </a:stretch>
        </p:blipFill>
        <p:spPr>
          <a:xfrm>
            <a:off x="977992" y="310656"/>
            <a:ext cx="4568229" cy="3118344"/>
          </a:xfrm>
          <a:prstGeom prst="rect">
            <a:avLst/>
          </a:prstGeom>
        </p:spPr>
      </p:pic>
      <p:graphicFrame>
        <p:nvGraphicFramePr>
          <p:cNvPr id="4" name="Table 2">
            <a:extLst>
              <a:ext uri="{FF2B5EF4-FFF2-40B4-BE49-F238E27FC236}">
                <a16:creationId xmlns:a16="http://schemas.microsoft.com/office/drawing/2014/main" id="{2F242D47-9C32-74D4-CB7D-09BF824645A3}"/>
              </a:ext>
            </a:extLst>
          </p:cNvPr>
          <p:cNvGraphicFramePr>
            <a:graphicFrameLocks noGrp="1"/>
          </p:cNvGraphicFramePr>
          <p:nvPr>
            <p:extLst>
              <p:ext uri="{D42A27DB-BD31-4B8C-83A1-F6EECF244321}">
                <p14:modId xmlns:p14="http://schemas.microsoft.com/office/powerpoint/2010/main" val="2893125981"/>
              </p:ext>
            </p:extLst>
          </p:nvPr>
        </p:nvGraphicFramePr>
        <p:xfrm>
          <a:off x="977992" y="3543300"/>
          <a:ext cx="10506526" cy="3017520"/>
        </p:xfrm>
        <a:graphic>
          <a:graphicData uri="http://schemas.openxmlformats.org/drawingml/2006/table">
            <a:tbl>
              <a:tblPr firstRow="1" bandRow="1">
                <a:tableStyleId>{22838BEF-8BB2-4498-84A7-C5851F593DF1}</a:tableStyleId>
              </a:tblPr>
              <a:tblGrid>
                <a:gridCol w="6888193">
                  <a:extLst>
                    <a:ext uri="{9D8B030D-6E8A-4147-A177-3AD203B41FA5}">
                      <a16:colId xmlns:a16="http://schemas.microsoft.com/office/drawing/2014/main" val="2843099758"/>
                    </a:ext>
                  </a:extLst>
                </a:gridCol>
                <a:gridCol w="3618333">
                  <a:extLst>
                    <a:ext uri="{9D8B030D-6E8A-4147-A177-3AD203B41FA5}">
                      <a16:colId xmlns:a16="http://schemas.microsoft.com/office/drawing/2014/main" val="2048142103"/>
                    </a:ext>
                  </a:extLst>
                </a:gridCol>
              </a:tblGrid>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tx1"/>
                          </a:solidFill>
                          <a:latin typeface="American Typewriter" panose="02090604020004020304" pitchFamily="18" charset="77"/>
                        </a:rPr>
                        <a:t>(a) The right to opt in to a sex education curriculum if one is provided by the school district.</a:t>
                      </a:r>
                      <a:endParaRPr lang="en-US" sz="1200" dirty="0">
                        <a:solidFill>
                          <a:schemeClr val="tx1"/>
                        </a:solidFill>
                        <a:latin typeface="American Typewriter" panose="02090604020004020304" pitchFamily="18" charset="77"/>
                      </a:endParaRPr>
                    </a:p>
                  </a:txBody>
                  <a:tcPr anchor="ctr"/>
                </a:tc>
                <a:tc>
                  <a:txBody>
                    <a:bodyPr/>
                    <a:lstStyle/>
                    <a:p>
                      <a:endParaRPr lang="en-US" sz="1200" dirty="0">
                        <a:latin typeface="American Typewriter" panose="02090604020004020304" pitchFamily="18" charset="77"/>
                      </a:endParaRPr>
                    </a:p>
                  </a:txBody>
                  <a:tcPr/>
                </a:tc>
                <a:extLst>
                  <a:ext uri="{0D108BD9-81ED-4DB2-BD59-A6C34878D82A}">
                    <a16:rowId xmlns:a16="http://schemas.microsoft.com/office/drawing/2014/main" val="2117322091"/>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merican Typewriter" panose="02090604020004020304" pitchFamily="18" charset="77"/>
                        </a:rPr>
                        <a:t>(b) Open enrollment rights pursuant to section 15-816.01.</a:t>
                      </a:r>
                    </a:p>
                  </a:txBody>
                  <a:tcPr anchor="ctr"/>
                </a:tc>
                <a:tc>
                  <a:txBody>
                    <a:bodyPr/>
                    <a:lstStyle/>
                    <a:p>
                      <a:endParaRPr lang="en-US" sz="1200" dirty="0">
                        <a:latin typeface="American Typewriter" panose="02090604020004020304" pitchFamily="18" charset="77"/>
                      </a:endParaRPr>
                    </a:p>
                  </a:txBody>
                  <a:tcPr/>
                </a:tc>
                <a:extLst>
                  <a:ext uri="{0D108BD9-81ED-4DB2-BD59-A6C34878D82A}">
                    <a16:rowId xmlns:a16="http://schemas.microsoft.com/office/drawing/2014/main" val="3884459027"/>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merican Typewriter" panose="02090604020004020304" pitchFamily="18" charset="77"/>
                        </a:rPr>
                        <a:t>(c) The right to opt out of assignments pursuant to this section.</a:t>
                      </a:r>
                    </a:p>
                  </a:txBody>
                  <a:tcPr anchor="ctr"/>
                </a:tc>
                <a:tc>
                  <a:txBody>
                    <a:bodyPr/>
                    <a:lstStyle/>
                    <a:p>
                      <a:r>
                        <a:rPr lang="en-US" sz="1200" dirty="0">
                          <a:latin typeface="American Typewriter" panose="02090604020004020304" pitchFamily="18" charset="77"/>
                        </a:rPr>
                        <a:t>You have the right to OPT OUT of assignments</a:t>
                      </a:r>
                    </a:p>
                  </a:txBody>
                  <a:tcPr/>
                </a:tc>
                <a:extLst>
                  <a:ext uri="{0D108BD9-81ED-4DB2-BD59-A6C34878D82A}">
                    <a16:rowId xmlns:a16="http://schemas.microsoft.com/office/drawing/2014/main" val="3209075078"/>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merican Typewriter" panose="02090604020004020304" pitchFamily="18" charset="77"/>
                        </a:rPr>
                        <a:t>(d) The right to opt out of immunizations pursuant to section 15-873.</a:t>
                      </a:r>
                    </a:p>
                  </a:txBody>
                  <a:tcPr anchor="ctr"/>
                </a:tc>
                <a:tc>
                  <a:txBody>
                    <a:bodyPr/>
                    <a:lstStyle/>
                    <a:p>
                      <a:r>
                        <a:rPr lang="en-US" sz="1200" dirty="0">
                          <a:latin typeface="American Typewriter" panose="02090604020004020304" pitchFamily="18" charset="77"/>
                        </a:rPr>
                        <a:t>Add “Notwithstanding” clause to 15-873. </a:t>
                      </a:r>
                    </a:p>
                  </a:txBody>
                  <a:tcPr/>
                </a:tc>
                <a:extLst>
                  <a:ext uri="{0D108BD9-81ED-4DB2-BD59-A6C34878D82A}">
                    <a16:rowId xmlns:a16="http://schemas.microsoft.com/office/drawing/2014/main" val="1956866604"/>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merican Typewriter" panose="02090604020004020304" pitchFamily="18" charset="77"/>
                        </a:rPr>
                        <a:t>(e) The promotion requirements prescribed in section 15-701.</a:t>
                      </a:r>
                    </a:p>
                  </a:txBody>
                  <a:tcPr anchor="ctr"/>
                </a:tc>
                <a:tc>
                  <a:txBody>
                    <a:bodyPr/>
                    <a:lstStyle/>
                    <a:p>
                      <a:endParaRPr lang="en-US" sz="1200" dirty="0">
                        <a:latin typeface="American Typewriter" panose="02090604020004020304" pitchFamily="18" charset="77"/>
                      </a:endParaRPr>
                    </a:p>
                  </a:txBody>
                  <a:tcPr/>
                </a:tc>
                <a:extLst>
                  <a:ext uri="{0D108BD9-81ED-4DB2-BD59-A6C34878D82A}">
                    <a16:rowId xmlns:a16="http://schemas.microsoft.com/office/drawing/2014/main" val="4064438677"/>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merican Typewriter" panose="02090604020004020304" pitchFamily="18" charset="77"/>
                        </a:rPr>
                        <a:t>(f) The minimum course of study and competency requirements for graduation from high school prescribed in section 15-701.01.</a:t>
                      </a:r>
                    </a:p>
                  </a:txBody>
                  <a:tcPr anchor="ctr"/>
                </a:tc>
                <a:tc>
                  <a:txBody>
                    <a:bodyPr/>
                    <a:lstStyle/>
                    <a:p>
                      <a:endParaRPr lang="en-US" sz="1200" dirty="0">
                        <a:latin typeface="American Typewriter" panose="02090604020004020304" pitchFamily="18" charset="77"/>
                      </a:endParaRPr>
                    </a:p>
                  </a:txBody>
                  <a:tcPr/>
                </a:tc>
                <a:extLst>
                  <a:ext uri="{0D108BD9-81ED-4DB2-BD59-A6C34878D82A}">
                    <a16:rowId xmlns:a16="http://schemas.microsoft.com/office/drawing/2014/main" val="2241561814"/>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merican Typewriter" panose="02090604020004020304" pitchFamily="18" charset="77"/>
                        </a:rPr>
                        <a:t>(g) The right to opt out of instruction on acquired immune deficiency syndrome pursuant to section 15-716.</a:t>
                      </a:r>
                    </a:p>
                  </a:txBody>
                  <a:tcPr anchor="ctr"/>
                </a:tc>
                <a:tc>
                  <a:txBody>
                    <a:bodyPr/>
                    <a:lstStyle/>
                    <a:p>
                      <a:r>
                        <a:rPr lang="en-US" sz="1200" dirty="0">
                          <a:latin typeface="American Typewriter" panose="02090604020004020304" pitchFamily="18" charset="77"/>
                        </a:rPr>
                        <a:t>Amend “opt out” to “OPT IN”</a:t>
                      </a:r>
                    </a:p>
                    <a:p>
                      <a:r>
                        <a:rPr lang="en-US" sz="1200" dirty="0">
                          <a:latin typeface="American Typewriter" panose="02090604020004020304" pitchFamily="18" charset="77"/>
                        </a:rPr>
                        <a:t>Amend 15-716 to adjust instruction to not include Kindergarten.</a:t>
                      </a:r>
                    </a:p>
                  </a:txBody>
                  <a:tcPr/>
                </a:tc>
                <a:extLst>
                  <a:ext uri="{0D108BD9-81ED-4DB2-BD59-A6C34878D82A}">
                    <a16:rowId xmlns:a16="http://schemas.microsoft.com/office/drawing/2014/main" val="1865406270"/>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merican Typewriter" panose="02090604020004020304" pitchFamily="18" charset="77"/>
                        </a:rPr>
                        <a:t>(h) The right to review test results pursuant to section 15-743.</a:t>
                      </a:r>
                    </a:p>
                  </a:txBody>
                  <a:tcPr anchor="ctr"/>
                </a:tc>
                <a:tc>
                  <a:txBody>
                    <a:bodyPr/>
                    <a:lstStyle/>
                    <a:p>
                      <a:endParaRPr lang="en-US" sz="1200" dirty="0">
                        <a:latin typeface="American Typewriter" panose="02090604020004020304" pitchFamily="18" charset="77"/>
                      </a:endParaRPr>
                    </a:p>
                  </a:txBody>
                  <a:tcPr/>
                </a:tc>
                <a:extLst>
                  <a:ext uri="{0D108BD9-81ED-4DB2-BD59-A6C34878D82A}">
                    <a16:rowId xmlns:a16="http://schemas.microsoft.com/office/drawing/2014/main" val="611625356"/>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merican Typewriter" panose="02090604020004020304" pitchFamily="18" charset="77"/>
                        </a:rPr>
                        <a:t>(</a:t>
                      </a:r>
                      <a:r>
                        <a:rPr lang="en-US" sz="1200" dirty="0" err="1">
                          <a:latin typeface="American Typewriter" panose="02090604020004020304" pitchFamily="18" charset="77"/>
                        </a:rPr>
                        <a:t>i</a:t>
                      </a:r>
                      <a:r>
                        <a:rPr lang="en-US" sz="1200" dirty="0">
                          <a:latin typeface="American Typewriter" panose="02090604020004020304" pitchFamily="18" charset="77"/>
                        </a:rPr>
                        <a:t>) The right to participate in gifted programs pursuant to section 15-779.01.</a:t>
                      </a:r>
                    </a:p>
                  </a:txBody>
                  <a:tcPr anchor="ctr"/>
                </a:tc>
                <a:tc>
                  <a:txBody>
                    <a:bodyPr/>
                    <a:lstStyle/>
                    <a:p>
                      <a:endParaRPr lang="en-US" sz="1200" dirty="0">
                        <a:latin typeface="American Typewriter" panose="02090604020004020304" pitchFamily="18" charset="77"/>
                      </a:endParaRPr>
                    </a:p>
                  </a:txBody>
                  <a:tcPr/>
                </a:tc>
                <a:extLst>
                  <a:ext uri="{0D108BD9-81ED-4DB2-BD59-A6C34878D82A}">
                    <a16:rowId xmlns:a16="http://schemas.microsoft.com/office/drawing/2014/main" val="1324364923"/>
                  </a:ext>
                </a:extLst>
              </a:tr>
            </a:tbl>
          </a:graphicData>
        </a:graphic>
      </p:graphicFrame>
    </p:spTree>
    <p:extLst>
      <p:ext uri="{BB962C8B-B14F-4D97-AF65-F5344CB8AC3E}">
        <p14:creationId xmlns:p14="http://schemas.microsoft.com/office/powerpoint/2010/main" val="25857122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1E028A-AD31-6144-122E-A64C5D448F78}"/>
              </a:ext>
            </a:extLst>
          </p:cNvPr>
          <p:cNvSpPr>
            <a:spLocks noGrp="1"/>
          </p:cNvSpPr>
          <p:nvPr>
            <p:ph type="title"/>
          </p:nvPr>
        </p:nvSpPr>
        <p:spPr/>
        <p:txBody>
          <a:bodyPr/>
          <a:lstStyle/>
          <a:p>
            <a:endParaRPr lang="en-US"/>
          </a:p>
        </p:txBody>
      </p:sp>
      <p:pic>
        <p:nvPicPr>
          <p:cNvPr id="12" name="Content Placeholder 3">
            <a:extLst>
              <a:ext uri="{FF2B5EF4-FFF2-40B4-BE49-F238E27FC236}">
                <a16:creationId xmlns:a16="http://schemas.microsoft.com/office/drawing/2014/main" id="{7FA89F78-66E8-61A2-BF3F-D23FC367E0B1}"/>
              </a:ext>
            </a:extLst>
          </p:cNvPr>
          <p:cNvPicPr>
            <a:picLocks noGrp="1" noChangeAspect="1"/>
          </p:cNvPicPr>
          <p:nvPr>
            <p:ph idx="1"/>
          </p:nvPr>
        </p:nvPicPr>
        <p:blipFill>
          <a:blip r:embed="rId2"/>
          <a:stretch>
            <a:fillRect/>
          </a:stretch>
        </p:blipFill>
        <p:spPr>
          <a:xfrm>
            <a:off x="-47480" y="0"/>
            <a:ext cx="12286960" cy="6858000"/>
          </a:xfrm>
          <a:prstGeom prst="rect">
            <a:avLst/>
          </a:prstGeom>
        </p:spPr>
      </p:pic>
      <p:pic>
        <p:nvPicPr>
          <p:cNvPr id="5" name="Picture 4" descr="A screenshot of a computer&#10;&#10;Description automatically generated with medium confidence">
            <a:extLst>
              <a:ext uri="{FF2B5EF4-FFF2-40B4-BE49-F238E27FC236}">
                <a16:creationId xmlns:a16="http://schemas.microsoft.com/office/drawing/2014/main" id="{532166BF-0735-823E-C0D6-E58BE769DEE7}"/>
              </a:ext>
            </a:extLst>
          </p:cNvPr>
          <p:cNvPicPr>
            <a:picLocks noChangeAspect="1"/>
          </p:cNvPicPr>
          <p:nvPr/>
        </p:nvPicPr>
        <p:blipFill>
          <a:blip r:embed="rId3"/>
          <a:stretch>
            <a:fillRect/>
          </a:stretch>
        </p:blipFill>
        <p:spPr>
          <a:xfrm>
            <a:off x="261444" y="667707"/>
            <a:ext cx="4547667" cy="4774684"/>
          </a:xfrm>
          <a:prstGeom prst="rect">
            <a:avLst/>
          </a:prstGeom>
        </p:spPr>
      </p:pic>
      <p:pic>
        <p:nvPicPr>
          <p:cNvPr id="7" name="Picture 6" descr="A screenshot of a computer&#10;&#10;Description automatically generated with low confidence">
            <a:extLst>
              <a:ext uri="{FF2B5EF4-FFF2-40B4-BE49-F238E27FC236}">
                <a16:creationId xmlns:a16="http://schemas.microsoft.com/office/drawing/2014/main" id="{94861541-1631-C2A5-8AFC-EEAFC5F468DC}"/>
              </a:ext>
            </a:extLst>
          </p:cNvPr>
          <p:cNvPicPr>
            <a:picLocks noChangeAspect="1"/>
          </p:cNvPicPr>
          <p:nvPr/>
        </p:nvPicPr>
        <p:blipFill>
          <a:blip r:embed="rId4"/>
          <a:stretch>
            <a:fillRect/>
          </a:stretch>
        </p:blipFill>
        <p:spPr>
          <a:xfrm>
            <a:off x="7549524" y="724188"/>
            <a:ext cx="4223376" cy="4737030"/>
          </a:xfrm>
          <a:prstGeom prst="rect">
            <a:avLst/>
          </a:prstGeom>
        </p:spPr>
      </p:pic>
      <p:graphicFrame>
        <p:nvGraphicFramePr>
          <p:cNvPr id="4" name="Table 2">
            <a:extLst>
              <a:ext uri="{FF2B5EF4-FFF2-40B4-BE49-F238E27FC236}">
                <a16:creationId xmlns:a16="http://schemas.microsoft.com/office/drawing/2014/main" id="{2F242D47-9C32-74D4-CB7D-09BF824645A3}"/>
              </a:ext>
            </a:extLst>
          </p:cNvPr>
          <p:cNvGraphicFramePr>
            <a:graphicFrameLocks noGrp="1"/>
          </p:cNvGraphicFramePr>
          <p:nvPr>
            <p:extLst>
              <p:ext uri="{D42A27DB-BD31-4B8C-83A1-F6EECF244321}">
                <p14:modId xmlns:p14="http://schemas.microsoft.com/office/powerpoint/2010/main" val="2216877392"/>
              </p:ext>
            </p:extLst>
          </p:nvPr>
        </p:nvGraphicFramePr>
        <p:xfrm>
          <a:off x="3215745" y="3634154"/>
          <a:ext cx="5665550" cy="2974057"/>
        </p:xfrm>
        <a:graphic>
          <a:graphicData uri="http://schemas.openxmlformats.org/drawingml/2006/table">
            <a:tbl>
              <a:tblPr firstRow="1" bandRow="1">
                <a:tableStyleId>{22838BEF-8BB2-4498-84A7-C5851F593DF1}</a:tableStyleId>
              </a:tblPr>
              <a:tblGrid>
                <a:gridCol w="5665550">
                  <a:extLst>
                    <a:ext uri="{9D8B030D-6E8A-4147-A177-3AD203B41FA5}">
                      <a16:colId xmlns:a16="http://schemas.microsoft.com/office/drawing/2014/main" val="2843099758"/>
                    </a:ext>
                  </a:extLst>
                </a:gridCol>
              </a:tblGrid>
              <a:tr h="36770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dirty="0">
                          <a:latin typeface="American Typewriter" panose="02090604020004020304" pitchFamily="18" charset="77"/>
                        </a:rPr>
                        <a:t>(h) The right to review test results pursuant to section 15-743.</a:t>
                      </a:r>
                    </a:p>
                  </a:txBody>
                  <a:tcPr/>
                </a:tc>
                <a:extLst>
                  <a:ext uri="{0D108BD9-81ED-4DB2-BD59-A6C34878D82A}">
                    <a16:rowId xmlns:a16="http://schemas.microsoft.com/office/drawing/2014/main" val="611625356"/>
                  </a:ext>
                </a:extLst>
              </a:tr>
              <a:tr h="33963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American Typewriter" panose="02090604020004020304" pitchFamily="18" charset="77"/>
                        </a:rPr>
                        <a:t>(</a:t>
                      </a:r>
                      <a:r>
                        <a:rPr lang="en-US" sz="1400" dirty="0" err="1">
                          <a:latin typeface="American Typewriter" panose="02090604020004020304" pitchFamily="18" charset="77"/>
                        </a:rPr>
                        <a:t>i</a:t>
                      </a:r>
                      <a:r>
                        <a:rPr lang="en-US" sz="1400" dirty="0">
                          <a:latin typeface="American Typewriter" panose="02090604020004020304" pitchFamily="18" charset="77"/>
                        </a:rPr>
                        <a:t>) The right to participate in gifted programs pursuant to section 15-779.01.</a:t>
                      </a:r>
                    </a:p>
                  </a:txBody>
                  <a:tcPr/>
                </a:tc>
                <a:extLst>
                  <a:ext uri="{0D108BD9-81ED-4DB2-BD59-A6C34878D82A}">
                    <a16:rowId xmlns:a16="http://schemas.microsoft.com/office/drawing/2014/main" val="1324364923"/>
                  </a:ext>
                </a:extLst>
              </a:tr>
              <a:tr h="36770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American Typewriter" panose="02090604020004020304" pitchFamily="18" charset="77"/>
                        </a:rPr>
                        <a:t>(j) The right to access instructional materials pursuant to section 15-730.</a:t>
                      </a:r>
                    </a:p>
                  </a:txBody>
                  <a:tcPr/>
                </a:tc>
                <a:extLst>
                  <a:ext uri="{0D108BD9-81ED-4DB2-BD59-A6C34878D82A}">
                    <a16:rowId xmlns:a16="http://schemas.microsoft.com/office/drawing/2014/main" val="3973862221"/>
                  </a:ext>
                </a:extLst>
              </a:tr>
              <a:tr h="36770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American Typewriter" panose="02090604020004020304" pitchFamily="18" charset="77"/>
                        </a:rPr>
                        <a:t>(k) The right to receive a school report card pursuant to section 15-746.</a:t>
                      </a:r>
                    </a:p>
                  </a:txBody>
                  <a:tcPr/>
                </a:tc>
                <a:extLst>
                  <a:ext uri="{0D108BD9-81ED-4DB2-BD59-A6C34878D82A}">
                    <a16:rowId xmlns:a16="http://schemas.microsoft.com/office/drawing/2014/main" val="2825863769"/>
                  </a:ext>
                </a:extLst>
              </a:tr>
              <a:tr h="36770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American Typewriter" panose="02090604020004020304" pitchFamily="18" charset="77"/>
                        </a:rPr>
                        <a:t>(l) The attendance requirements prescribed in sections 15-802, 15-803 and 15-821.</a:t>
                      </a:r>
                    </a:p>
                  </a:txBody>
                  <a:tcPr/>
                </a:tc>
                <a:extLst>
                  <a:ext uri="{0D108BD9-81ED-4DB2-BD59-A6C34878D82A}">
                    <a16:rowId xmlns:a16="http://schemas.microsoft.com/office/drawing/2014/main" val="3663291958"/>
                  </a:ext>
                </a:extLst>
              </a:tr>
              <a:tr h="53371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American Typewriter" panose="02090604020004020304" pitchFamily="18" charset="77"/>
                        </a:rPr>
                        <a:t>(m) The right to public review of courses of study and textbooks pursuant to sections 15-721 and 15-722.</a:t>
                      </a:r>
                    </a:p>
                  </a:txBody>
                  <a:tcPr/>
                </a:tc>
                <a:extLst>
                  <a:ext uri="{0D108BD9-81ED-4DB2-BD59-A6C34878D82A}">
                    <a16:rowId xmlns:a16="http://schemas.microsoft.com/office/drawing/2014/main" val="2251158770"/>
                  </a:ext>
                </a:extLst>
              </a:tr>
            </a:tbl>
          </a:graphicData>
        </a:graphic>
      </p:graphicFrame>
      <p:sp>
        <p:nvSpPr>
          <p:cNvPr id="8" name="TextBox 7">
            <a:extLst>
              <a:ext uri="{FF2B5EF4-FFF2-40B4-BE49-F238E27FC236}">
                <a16:creationId xmlns:a16="http://schemas.microsoft.com/office/drawing/2014/main" id="{74190006-E151-C9BB-E1B1-B5E0A127883C}"/>
              </a:ext>
            </a:extLst>
          </p:cNvPr>
          <p:cNvSpPr txBox="1"/>
          <p:nvPr/>
        </p:nvSpPr>
        <p:spPr>
          <a:xfrm>
            <a:off x="4759573" y="1341382"/>
            <a:ext cx="2839489" cy="1754326"/>
          </a:xfrm>
          <a:prstGeom prst="rect">
            <a:avLst/>
          </a:prstGeom>
          <a:noFill/>
        </p:spPr>
        <p:txBody>
          <a:bodyPr wrap="square">
            <a:spAutoFit/>
          </a:bodyPr>
          <a:lstStyle/>
          <a:p>
            <a:pPr marL="0" marR="0" algn="just">
              <a:spcBef>
                <a:spcPts val="0"/>
              </a:spcBef>
              <a:spcAft>
                <a:spcPts val="0"/>
              </a:spcAft>
            </a:pPr>
            <a:r>
              <a:rPr lang="en-US" dirty="0">
                <a:solidFill>
                  <a:schemeClr val="bg1"/>
                </a:solidFill>
                <a:latin typeface="Chalkboard" panose="03050602040202020205" pitchFamily="66" charset="77"/>
              </a:rPr>
              <a:t>7. Procedures by which parents may learn about parental rights and responsibilities under the laws of this state, including the following:</a:t>
            </a:r>
          </a:p>
        </p:txBody>
      </p:sp>
    </p:spTree>
    <p:extLst>
      <p:ext uri="{BB962C8B-B14F-4D97-AF65-F5344CB8AC3E}">
        <p14:creationId xmlns:p14="http://schemas.microsoft.com/office/powerpoint/2010/main" val="7828078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1E028A-AD31-6144-122E-A64C5D448F78}"/>
              </a:ext>
            </a:extLst>
          </p:cNvPr>
          <p:cNvSpPr>
            <a:spLocks noGrp="1"/>
          </p:cNvSpPr>
          <p:nvPr>
            <p:ph type="title"/>
          </p:nvPr>
        </p:nvSpPr>
        <p:spPr>
          <a:xfrm>
            <a:off x="838200" y="536486"/>
            <a:ext cx="10515600" cy="1325563"/>
          </a:xfrm>
        </p:spPr>
        <p:txBody>
          <a:bodyPr>
            <a:normAutofit/>
          </a:bodyPr>
          <a:lstStyle/>
          <a:p>
            <a:endParaRPr lang="en-US" sz="4800"/>
          </a:p>
        </p:txBody>
      </p:sp>
      <p:pic>
        <p:nvPicPr>
          <p:cNvPr id="12" name="Content Placeholder 3">
            <a:extLst>
              <a:ext uri="{FF2B5EF4-FFF2-40B4-BE49-F238E27FC236}">
                <a16:creationId xmlns:a16="http://schemas.microsoft.com/office/drawing/2014/main" id="{7FA89F78-66E8-61A2-BF3F-D23FC367E0B1}"/>
              </a:ext>
            </a:extLst>
          </p:cNvPr>
          <p:cNvPicPr>
            <a:picLocks noGrp="1" noChangeAspect="1"/>
          </p:cNvPicPr>
          <p:nvPr>
            <p:ph idx="1"/>
          </p:nvPr>
        </p:nvPicPr>
        <p:blipFill>
          <a:blip r:embed="rId2"/>
          <a:stretch>
            <a:fillRect/>
          </a:stretch>
        </p:blipFill>
        <p:spPr>
          <a:xfrm>
            <a:off x="-47480" y="0"/>
            <a:ext cx="12286960" cy="6858000"/>
          </a:xfrm>
          <a:prstGeom prst="rect">
            <a:avLst/>
          </a:prstGeom>
        </p:spPr>
      </p:pic>
      <p:graphicFrame>
        <p:nvGraphicFramePr>
          <p:cNvPr id="4" name="Table 2">
            <a:extLst>
              <a:ext uri="{FF2B5EF4-FFF2-40B4-BE49-F238E27FC236}">
                <a16:creationId xmlns:a16="http://schemas.microsoft.com/office/drawing/2014/main" id="{2F242D47-9C32-74D4-CB7D-09BF824645A3}"/>
              </a:ext>
            </a:extLst>
          </p:cNvPr>
          <p:cNvGraphicFramePr>
            <a:graphicFrameLocks noGrp="1"/>
          </p:cNvGraphicFramePr>
          <p:nvPr>
            <p:extLst>
              <p:ext uri="{D42A27DB-BD31-4B8C-83A1-F6EECF244321}">
                <p14:modId xmlns:p14="http://schemas.microsoft.com/office/powerpoint/2010/main" val="2279248407"/>
              </p:ext>
            </p:extLst>
          </p:nvPr>
        </p:nvGraphicFramePr>
        <p:xfrm>
          <a:off x="342090" y="1730330"/>
          <a:ext cx="5817549" cy="2387688"/>
        </p:xfrm>
        <a:graphic>
          <a:graphicData uri="http://schemas.openxmlformats.org/drawingml/2006/table">
            <a:tbl>
              <a:tblPr firstRow="1" bandRow="1">
                <a:tableStyleId>{8A107856-5554-42FB-B03E-39F5DBC370BA}</a:tableStyleId>
              </a:tblPr>
              <a:tblGrid>
                <a:gridCol w="5817549">
                  <a:extLst>
                    <a:ext uri="{9D8B030D-6E8A-4147-A177-3AD203B41FA5}">
                      <a16:colId xmlns:a16="http://schemas.microsoft.com/office/drawing/2014/main" val="2843099758"/>
                    </a:ext>
                  </a:extLst>
                </a:gridCol>
              </a:tblGrid>
              <a:tr h="58669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dk1"/>
                          </a:solidFill>
                          <a:effectLst/>
                          <a:latin typeface="American Typewriter" panose="02090604020004020304" pitchFamily="18" charset="77"/>
                        </a:rPr>
                        <a:t>(o)  Policies related to parental involvement pursuant to this section.</a:t>
                      </a:r>
                    </a:p>
                  </a:txBody>
                  <a:tcPr/>
                </a:tc>
                <a:extLst>
                  <a:ext uri="{0D108BD9-81ED-4DB2-BD59-A6C34878D82A}">
                    <a16:rowId xmlns:a16="http://schemas.microsoft.com/office/drawing/2014/main" val="22995637"/>
                  </a:ext>
                </a:extLst>
              </a:tr>
              <a:tr h="6351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dk1"/>
                          </a:solidFill>
                          <a:effectLst/>
                          <a:latin typeface="American Typewriter" panose="02090604020004020304" pitchFamily="18" charset="77"/>
                        </a:rPr>
                        <a:t>(p) The right to seek membership on school councils pursuant to section 15-351.</a:t>
                      </a:r>
                      <a:endParaRPr lang="en-US" sz="1600" dirty="0">
                        <a:latin typeface="American Typewriter" panose="02090604020004020304" pitchFamily="18" charset="77"/>
                      </a:endParaRPr>
                    </a:p>
                  </a:txBody>
                  <a:tcPr/>
                </a:tc>
                <a:extLst>
                  <a:ext uri="{0D108BD9-81ED-4DB2-BD59-A6C34878D82A}">
                    <a16:rowId xmlns:a16="http://schemas.microsoft.com/office/drawing/2014/main" val="21668028"/>
                  </a:ext>
                </a:extLst>
              </a:tr>
              <a:tr h="56003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latin typeface="American Typewriter" panose="02090604020004020304" pitchFamily="18" charset="77"/>
                        </a:rPr>
                        <a:t>(q) Information about the student accountability information system as prescribed in section 15-1041.</a:t>
                      </a:r>
                    </a:p>
                  </a:txBody>
                  <a:tcPr/>
                </a:tc>
                <a:extLst>
                  <a:ext uri="{0D108BD9-81ED-4DB2-BD59-A6C34878D82A}">
                    <a16:rowId xmlns:a16="http://schemas.microsoft.com/office/drawing/2014/main" val="3813657815"/>
                  </a:ext>
                </a:extLst>
              </a:tr>
              <a:tr h="58669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latin typeface="American Typewriter" panose="02090604020004020304" pitchFamily="18" charset="77"/>
                        </a:rPr>
                        <a:t>(r) The right to access the failing schools tutoring fund pursuant to section 15-241.</a:t>
                      </a:r>
                    </a:p>
                  </a:txBody>
                  <a:tcPr/>
                </a:tc>
                <a:extLst>
                  <a:ext uri="{0D108BD9-81ED-4DB2-BD59-A6C34878D82A}">
                    <a16:rowId xmlns:a16="http://schemas.microsoft.com/office/drawing/2014/main" val="2593420880"/>
                  </a:ext>
                </a:extLst>
              </a:tr>
            </a:tbl>
          </a:graphicData>
        </a:graphic>
      </p:graphicFrame>
      <p:pic>
        <p:nvPicPr>
          <p:cNvPr id="5" name="Picture 4" descr="A screenshot of a computer&#10;&#10;Description automatically generated with medium confidence">
            <a:extLst>
              <a:ext uri="{FF2B5EF4-FFF2-40B4-BE49-F238E27FC236}">
                <a16:creationId xmlns:a16="http://schemas.microsoft.com/office/drawing/2014/main" id="{AE44D2C7-EAB1-B339-D8FB-71BDE7C03ECD}"/>
              </a:ext>
            </a:extLst>
          </p:cNvPr>
          <p:cNvPicPr>
            <a:picLocks noChangeAspect="1"/>
          </p:cNvPicPr>
          <p:nvPr/>
        </p:nvPicPr>
        <p:blipFill>
          <a:blip r:embed="rId3"/>
          <a:stretch>
            <a:fillRect/>
          </a:stretch>
        </p:blipFill>
        <p:spPr>
          <a:xfrm>
            <a:off x="6268887" y="637531"/>
            <a:ext cx="5527753" cy="5582938"/>
          </a:xfrm>
          <a:prstGeom prst="rect">
            <a:avLst/>
          </a:prstGeom>
        </p:spPr>
      </p:pic>
      <p:pic>
        <p:nvPicPr>
          <p:cNvPr id="6" name="Picture 5" descr="A group of colored pencils&#10;&#10;Description automatically generated with low confidence">
            <a:extLst>
              <a:ext uri="{FF2B5EF4-FFF2-40B4-BE49-F238E27FC236}">
                <a16:creationId xmlns:a16="http://schemas.microsoft.com/office/drawing/2014/main" id="{9E30E0DD-E3D3-ED93-451E-589DEE4CC32F}"/>
              </a:ext>
            </a:extLst>
          </p:cNvPr>
          <p:cNvPicPr>
            <a:picLocks noChangeAspect="1"/>
          </p:cNvPicPr>
          <p:nvPr/>
        </p:nvPicPr>
        <p:blipFill>
          <a:blip r:embed="rId4"/>
          <a:stretch>
            <a:fillRect/>
          </a:stretch>
        </p:blipFill>
        <p:spPr>
          <a:xfrm>
            <a:off x="-612532" y="2398535"/>
            <a:ext cx="9391150" cy="4695575"/>
          </a:xfrm>
          <a:prstGeom prst="rect">
            <a:avLst/>
          </a:prstGeom>
        </p:spPr>
      </p:pic>
      <p:sp>
        <p:nvSpPr>
          <p:cNvPr id="7" name="TextBox 6">
            <a:extLst>
              <a:ext uri="{FF2B5EF4-FFF2-40B4-BE49-F238E27FC236}">
                <a16:creationId xmlns:a16="http://schemas.microsoft.com/office/drawing/2014/main" id="{67188D91-091D-2BEF-A546-2490866D6AAE}"/>
              </a:ext>
            </a:extLst>
          </p:cNvPr>
          <p:cNvSpPr txBox="1"/>
          <p:nvPr/>
        </p:nvSpPr>
        <p:spPr>
          <a:xfrm>
            <a:off x="470091" y="570890"/>
            <a:ext cx="5689548" cy="923330"/>
          </a:xfrm>
          <a:prstGeom prst="rect">
            <a:avLst/>
          </a:prstGeom>
          <a:noFill/>
        </p:spPr>
        <p:txBody>
          <a:bodyPr wrap="square">
            <a:spAutoFit/>
          </a:bodyPr>
          <a:lstStyle/>
          <a:p>
            <a:pPr marL="0" marR="0" indent="457200">
              <a:spcBef>
                <a:spcPts val="0"/>
              </a:spcBef>
              <a:spcAft>
                <a:spcPts val="0"/>
              </a:spcAft>
            </a:pPr>
            <a:r>
              <a:rPr lang="en-US" b="1" dirty="0">
                <a:solidFill>
                  <a:schemeClr val="bg1"/>
                </a:solidFill>
                <a:latin typeface="Chalkboard" panose="03050602040202020205" pitchFamily="66" charset="77"/>
                <a:ea typeface="Times New Roman" panose="02020603050405020304" pitchFamily="18" charset="0"/>
                <a:cs typeface="Times New Roman" panose="02020603050405020304" pitchFamily="18" charset="0"/>
              </a:rPr>
              <a:t>7. </a:t>
            </a:r>
            <a:r>
              <a:rPr lang="en-US" sz="1800" b="1" dirty="0">
                <a:solidFill>
                  <a:schemeClr val="bg1"/>
                </a:solidFill>
                <a:effectLst/>
                <a:latin typeface="Chalkboard" panose="03050602040202020205" pitchFamily="66" charset="77"/>
                <a:ea typeface="Times New Roman" panose="02020603050405020304" pitchFamily="18" charset="0"/>
                <a:cs typeface="Times New Roman" panose="02020603050405020304" pitchFamily="18" charset="0"/>
              </a:rPr>
              <a:t>Procedures by which parents may learn about parental rights and responsibilities under the laws of this state, including the following:</a:t>
            </a:r>
          </a:p>
        </p:txBody>
      </p:sp>
    </p:spTree>
    <p:extLst>
      <p:ext uri="{BB962C8B-B14F-4D97-AF65-F5344CB8AC3E}">
        <p14:creationId xmlns:p14="http://schemas.microsoft.com/office/powerpoint/2010/main" val="39497717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1005</TotalTime>
  <Words>1304</Words>
  <Application>Microsoft Macintosh PowerPoint</Application>
  <PresentationFormat>Widescreen</PresentationFormat>
  <Paragraphs>83</Paragraphs>
  <Slides>12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American Typewriter</vt:lpstr>
      <vt:lpstr>Arial</vt:lpstr>
      <vt:lpstr>Calibri</vt:lpstr>
      <vt:lpstr>Calibri Light</vt:lpstr>
      <vt:lpstr>Chalkboard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Shannon Whiteaker</dc:creator>
  <cp:lastModifiedBy>Shannon Whiteaker</cp:lastModifiedBy>
  <cp:revision>8</cp:revision>
  <dcterms:created xsi:type="dcterms:W3CDTF">2022-09-09T02:37:37Z</dcterms:created>
  <dcterms:modified xsi:type="dcterms:W3CDTF">2022-09-14T12:59:57Z</dcterms:modified>
</cp:coreProperties>
</file>